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90" r:id="rId4"/>
    <p:sldId id="259" r:id="rId5"/>
    <p:sldId id="258" r:id="rId6"/>
    <p:sldId id="260" r:id="rId7"/>
    <p:sldId id="261" r:id="rId8"/>
    <p:sldId id="294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3" r:id="rId28"/>
    <p:sldId id="284" r:id="rId29"/>
    <p:sldId id="288" r:id="rId30"/>
    <p:sldId id="292" r:id="rId31"/>
    <p:sldId id="291" r:id="rId32"/>
    <p:sldId id="293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DC8B41-6FF6-4264-B98F-737E72ED7959}" v="27" dt="2026-05-05T19:12:09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102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2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ata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diagrams/_rels/data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diagrams/_rels/data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diagrams/_rels/data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sv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6" Type="http://schemas.openxmlformats.org/officeDocument/2006/relationships/image" Target="../media/image77.sv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/Relationships>
</file>

<file path=ppt/diagrams/_rels/data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87.svg"/></Relationships>
</file>

<file path=ppt/diagrams/_rels/data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svg"/><Relationship Id="rId1" Type="http://schemas.openxmlformats.org/officeDocument/2006/relationships/image" Target="../media/image94.png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10" Type="http://schemas.openxmlformats.org/officeDocument/2006/relationships/image" Target="../media/image103.svg"/><Relationship Id="rId4" Type="http://schemas.openxmlformats.org/officeDocument/2006/relationships/image" Target="../media/image97.svg"/><Relationship Id="rId9" Type="http://schemas.openxmlformats.org/officeDocument/2006/relationships/image" Target="../media/image10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2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rawing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diagrams/_rels/drawing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diagrams/_rels/drawing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diagrams/_rels/drawing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diagrams/_rels/drawing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svg"/><Relationship Id="rId2" Type="http://schemas.openxmlformats.org/officeDocument/2006/relationships/image" Target="../media/image73.svg"/><Relationship Id="rId1" Type="http://schemas.openxmlformats.org/officeDocument/2006/relationships/image" Target="../media/image72.png"/><Relationship Id="rId6" Type="http://schemas.openxmlformats.org/officeDocument/2006/relationships/image" Target="../media/image77.sv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/Relationships>
</file>

<file path=ppt/diagrams/_rels/drawing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svg"/><Relationship Id="rId1" Type="http://schemas.openxmlformats.org/officeDocument/2006/relationships/image" Target="../media/image84.png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87.svg"/></Relationships>
</file>

<file path=ppt/diagrams/_rels/drawing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svg"/><Relationship Id="rId1" Type="http://schemas.openxmlformats.org/officeDocument/2006/relationships/image" Target="../media/image94.png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10" Type="http://schemas.openxmlformats.org/officeDocument/2006/relationships/image" Target="../media/image103.svg"/><Relationship Id="rId4" Type="http://schemas.openxmlformats.org/officeDocument/2006/relationships/image" Target="../media/image97.svg"/><Relationship Id="rId9" Type="http://schemas.openxmlformats.org/officeDocument/2006/relationships/image" Target="../media/image10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700C37-C706-43F5-82AA-27C6FB75972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5938266-4267-438B-82FB-A0E78963607C}">
      <dgm:prSet/>
      <dgm:spPr/>
      <dgm:t>
        <a:bodyPr/>
        <a:lstStyle/>
        <a:p>
          <a:r>
            <a:rPr lang="en-US"/>
            <a:t>Reposition corporate governance as a value creation system, not only compliance.</a:t>
          </a:r>
        </a:p>
      </dgm:t>
    </dgm:pt>
    <dgm:pt modelId="{686E9B88-E536-468B-BD52-05156C8AD99A}" type="parTrans" cxnId="{E867ABC0-CD4C-4028-AD39-91AD867F5CFA}">
      <dgm:prSet/>
      <dgm:spPr/>
      <dgm:t>
        <a:bodyPr/>
        <a:lstStyle/>
        <a:p>
          <a:endParaRPr lang="en-US"/>
        </a:p>
      </dgm:t>
    </dgm:pt>
    <dgm:pt modelId="{F32E11B3-41FB-4B72-9DB3-7D5F69E6C0CC}" type="sibTrans" cxnId="{E867ABC0-CD4C-4028-AD39-91AD867F5CFA}">
      <dgm:prSet/>
      <dgm:spPr/>
      <dgm:t>
        <a:bodyPr/>
        <a:lstStyle/>
        <a:p>
          <a:endParaRPr lang="en-US"/>
        </a:p>
      </dgm:t>
    </dgm:pt>
    <dgm:pt modelId="{1431068D-01C2-4E67-9768-B4C1BE52A8D8}">
      <dgm:prSet/>
      <dgm:spPr/>
      <dgm:t>
        <a:bodyPr/>
        <a:lstStyle/>
        <a:p>
          <a:r>
            <a:rPr lang="en-US"/>
            <a:t>Explain the Six Capitals Framework as a sustainability governance model.</a:t>
          </a:r>
        </a:p>
      </dgm:t>
    </dgm:pt>
    <dgm:pt modelId="{53B4B01E-DB0D-4840-A15E-8D08EAA7808B}" type="parTrans" cxnId="{2E57DF42-89EC-4932-B3F1-BD1113CB9C90}">
      <dgm:prSet/>
      <dgm:spPr/>
      <dgm:t>
        <a:bodyPr/>
        <a:lstStyle/>
        <a:p>
          <a:endParaRPr lang="en-US"/>
        </a:p>
      </dgm:t>
    </dgm:pt>
    <dgm:pt modelId="{ECAF97C9-9900-4939-81B4-DC8DD599F1F0}" type="sibTrans" cxnId="{2E57DF42-89EC-4932-B3F1-BD1113CB9C90}">
      <dgm:prSet/>
      <dgm:spPr/>
      <dgm:t>
        <a:bodyPr/>
        <a:lstStyle/>
        <a:p>
          <a:endParaRPr lang="en-US"/>
        </a:p>
      </dgm:t>
    </dgm:pt>
    <dgm:pt modelId="{9976798F-EF05-442E-B391-BA4E2A3DE375}">
      <dgm:prSet/>
      <dgm:spPr/>
      <dgm:t>
        <a:bodyPr/>
        <a:lstStyle/>
        <a:p>
          <a:r>
            <a:rPr lang="en-US"/>
            <a:t>Demonstrate integration into strategy, risk management, and reporting.</a:t>
          </a:r>
        </a:p>
      </dgm:t>
    </dgm:pt>
    <dgm:pt modelId="{ED961BE9-B53B-4923-8DC5-69B23058708C}" type="parTrans" cxnId="{7DDA451D-75D9-40A5-A329-6D55099DF38E}">
      <dgm:prSet/>
      <dgm:spPr/>
      <dgm:t>
        <a:bodyPr/>
        <a:lstStyle/>
        <a:p>
          <a:endParaRPr lang="en-US"/>
        </a:p>
      </dgm:t>
    </dgm:pt>
    <dgm:pt modelId="{96FC0CD1-988A-46C8-8A42-DCE8B1AD995F}" type="sibTrans" cxnId="{7DDA451D-75D9-40A5-A329-6D55099DF38E}">
      <dgm:prSet/>
      <dgm:spPr/>
      <dgm:t>
        <a:bodyPr/>
        <a:lstStyle/>
        <a:p>
          <a:endParaRPr lang="en-US"/>
        </a:p>
      </dgm:t>
    </dgm:pt>
    <dgm:pt modelId="{5568D4AD-513F-405B-A925-11755017EDBD}">
      <dgm:prSet/>
      <dgm:spPr/>
      <dgm:t>
        <a:bodyPr/>
        <a:lstStyle/>
        <a:p>
          <a:r>
            <a:rPr lang="en-US"/>
            <a:t>Provide practical recommendations for boards and regulators.</a:t>
          </a:r>
        </a:p>
      </dgm:t>
    </dgm:pt>
    <dgm:pt modelId="{15900A6E-EAD4-4715-BA5C-7F1AA12ADA0E}" type="parTrans" cxnId="{1B0A016F-FCDE-46DF-8E1C-02EF4FE563EE}">
      <dgm:prSet/>
      <dgm:spPr/>
      <dgm:t>
        <a:bodyPr/>
        <a:lstStyle/>
        <a:p>
          <a:endParaRPr lang="en-US"/>
        </a:p>
      </dgm:t>
    </dgm:pt>
    <dgm:pt modelId="{841E1BA6-CCDE-462D-BF59-4A2920EEA7A4}" type="sibTrans" cxnId="{1B0A016F-FCDE-46DF-8E1C-02EF4FE563EE}">
      <dgm:prSet/>
      <dgm:spPr/>
      <dgm:t>
        <a:bodyPr/>
        <a:lstStyle/>
        <a:p>
          <a:endParaRPr lang="en-US"/>
        </a:p>
      </dgm:t>
    </dgm:pt>
    <dgm:pt modelId="{0D213910-46D7-4352-A687-42F926457CCD}" type="pres">
      <dgm:prSet presAssocID="{DA700C37-C706-43F5-82AA-27C6FB759729}" presName="root" presStyleCnt="0">
        <dgm:presLayoutVars>
          <dgm:dir/>
          <dgm:resizeHandles val="exact"/>
        </dgm:presLayoutVars>
      </dgm:prSet>
      <dgm:spPr/>
    </dgm:pt>
    <dgm:pt modelId="{18242B22-9ACB-400B-83CB-89355713EEC2}" type="pres">
      <dgm:prSet presAssocID="{05938266-4267-438B-82FB-A0E78963607C}" presName="compNode" presStyleCnt="0"/>
      <dgm:spPr/>
    </dgm:pt>
    <dgm:pt modelId="{FDA1A1E2-33A2-4F43-BE6B-C19657D41A35}" type="pres">
      <dgm:prSet presAssocID="{05938266-4267-438B-82FB-A0E78963607C}" presName="bgRect" presStyleLbl="bgShp" presStyleIdx="0" presStyleCnt="4"/>
      <dgm:spPr/>
    </dgm:pt>
    <dgm:pt modelId="{20B60E77-FB7B-4679-9549-7C8BD8DA1841}" type="pres">
      <dgm:prSet presAssocID="{05938266-4267-438B-82FB-A0E78963607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72CE6CF2-B788-4D81-A0D1-45846789621C}" type="pres">
      <dgm:prSet presAssocID="{05938266-4267-438B-82FB-A0E78963607C}" presName="spaceRect" presStyleCnt="0"/>
      <dgm:spPr/>
    </dgm:pt>
    <dgm:pt modelId="{BAAC84DC-DEB3-422E-8A71-B67A08382BA5}" type="pres">
      <dgm:prSet presAssocID="{05938266-4267-438B-82FB-A0E78963607C}" presName="parTx" presStyleLbl="revTx" presStyleIdx="0" presStyleCnt="4">
        <dgm:presLayoutVars>
          <dgm:chMax val="0"/>
          <dgm:chPref val="0"/>
        </dgm:presLayoutVars>
      </dgm:prSet>
      <dgm:spPr/>
    </dgm:pt>
    <dgm:pt modelId="{DAF51C59-EFCD-4654-BC12-4E16BAA08C2C}" type="pres">
      <dgm:prSet presAssocID="{F32E11B3-41FB-4B72-9DB3-7D5F69E6C0CC}" presName="sibTrans" presStyleCnt="0"/>
      <dgm:spPr/>
    </dgm:pt>
    <dgm:pt modelId="{44B344C5-255E-44A6-990E-16F5DA167AA5}" type="pres">
      <dgm:prSet presAssocID="{1431068D-01C2-4E67-9768-B4C1BE52A8D8}" presName="compNode" presStyleCnt="0"/>
      <dgm:spPr/>
    </dgm:pt>
    <dgm:pt modelId="{1A919BAE-B463-438C-B698-2A28C8119DDB}" type="pres">
      <dgm:prSet presAssocID="{1431068D-01C2-4E67-9768-B4C1BE52A8D8}" presName="bgRect" presStyleLbl="bgShp" presStyleIdx="1" presStyleCnt="4"/>
      <dgm:spPr/>
    </dgm:pt>
    <dgm:pt modelId="{D36563FD-6279-4B70-A579-EA93F85756A5}" type="pres">
      <dgm:prSet presAssocID="{1431068D-01C2-4E67-9768-B4C1BE52A8D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54B701A1-A4D9-4D38-B332-3E7AD7634376}" type="pres">
      <dgm:prSet presAssocID="{1431068D-01C2-4E67-9768-B4C1BE52A8D8}" presName="spaceRect" presStyleCnt="0"/>
      <dgm:spPr/>
    </dgm:pt>
    <dgm:pt modelId="{38E2A4FD-3DD6-45DE-97C2-6F127125FD98}" type="pres">
      <dgm:prSet presAssocID="{1431068D-01C2-4E67-9768-B4C1BE52A8D8}" presName="parTx" presStyleLbl="revTx" presStyleIdx="1" presStyleCnt="4">
        <dgm:presLayoutVars>
          <dgm:chMax val="0"/>
          <dgm:chPref val="0"/>
        </dgm:presLayoutVars>
      </dgm:prSet>
      <dgm:spPr/>
    </dgm:pt>
    <dgm:pt modelId="{3C15CC05-1BB6-40E2-A5F0-BEF3AF5135DD}" type="pres">
      <dgm:prSet presAssocID="{ECAF97C9-9900-4939-81B4-DC8DD599F1F0}" presName="sibTrans" presStyleCnt="0"/>
      <dgm:spPr/>
    </dgm:pt>
    <dgm:pt modelId="{32B83AD6-F905-47ED-B938-28EFB34415C8}" type="pres">
      <dgm:prSet presAssocID="{9976798F-EF05-442E-B391-BA4E2A3DE375}" presName="compNode" presStyleCnt="0"/>
      <dgm:spPr/>
    </dgm:pt>
    <dgm:pt modelId="{F680FD81-D0ED-483C-BE8B-09ECA0CE9693}" type="pres">
      <dgm:prSet presAssocID="{9976798F-EF05-442E-B391-BA4E2A3DE375}" presName="bgRect" presStyleLbl="bgShp" presStyleIdx="2" presStyleCnt="4"/>
      <dgm:spPr/>
    </dgm:pt>
    <dgm:pt modelId="{6E15097E-0404-4B3D-935E-306086D16C8D}" type="pres">
      <dgm:prSet presAssocID="{9976798F-EF05-442E-B391-BA4E2A3DE37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86AA15F5-A758-432B-AECB-002D3AA0FF9A}" type="pres">
      <dgm:prSet presAssocID="{9976798F-EF05-442E-B391-BA4E2A3DE375}" presName="spaceRect" presStyleCnt="0"/>
      <dgm:spPr/>
    </dgm:pt>
    <dgm:pt modelId="{A96178B4-0E8B-47BA-80D6-AAC371285D9B}" type="pres">
      <dgm:prSet presAssocID="{9976798F-EF05-442E-B391-BA4E2A3DE375}" presName="parTx" presStyleLbl="revTx" presStyleIdx="2" presStyleCnt="4">
        <dgm:presLayoutVars>
          <dgm:chMax val="0"/>
          <dgm:chPref val="0"/>
        </dgm:presLayoutVars>
      </dgm:prSet>
      <dgm:spPr/>
    </dgm:pt>
    <dgm:pt modelId="{125D2790-1776-4CB6-97B8-2B193B78B57A}" type="pres">
      <dgm:prSet presAssocID="{96FC0CD1-988A-46C8-8A42-DCE8B1AD995F}" presName="sibTrans" presStyleCnt="0"/>
      <dgm:spPr/>
    </dgm:pt>
    <dgm:pt modelId="{532EF674-5D23-4B84-AC11-6AD0DCCA6FBE}" type="pres">
      <dgm:prSet presAssocID="{5568D4AD-513F-405B-A925-11755017EDBD}" presName="compNode" presStyleCnt="0"/>
      <dgm:spPr/>
    </dgm:pt>
    <dgm:pt modelId="{4862EBEA-5CE4-4C96-B10E-91BD228E6E4F}" type="pres">
      <dgm:prSet presAssocID="{5568D4AD-513F-405B-A925-11755017EDBD}" presName="bgRect" presStyleLbl="bgShp" presStyleIdx="3" presStyleCnt="4"/>
      <dgm:spPr/>
    </dgm:pt>
    <dgm:pt modelId="{D3EA9BDE-8A0D-4371-BD7B-314ABD1FE134}" type="pres">
      <dgm:prSet presAssocID="{5568D4AD-513F-405B-A925-11755017EDB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C97B54A-6222-47E9-A4CB-A69E926DD784}" type="pres">
      <dgm:prSet presAssocID="{5568D4AD-513F-405B-A925-11755017EDBD}" presName="spaceRect" presStyleCnt="0"/>
      <dgm:spPr/>
    </dgm:pt>
    <dgm:pt modelId="{99F03144-133D-486A-A1FE-39735DAE27F3}" type="pres">
      <dgm:prSet presAssocID="{5568D4AD-513F-405B-A925-11755017EDB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DDA451D-75D9-40A5-A329-6D55099DF38E}" srcId="{DA700C37-C706-43F5-82AA-27C6FB759729}" destId="{9976798F-EF05-442E-B391-BA4E2A3DE375}" srcOrd="2" destOrd="0" parTransId="{ED961BE9-B53B-4923-8DC5-69B23058708C}" sibTransId="{96FC0CD1-988A-46C8-8A42-DCE8B1AD995F}"/>
    <dgm:cxn modelId="{C5FCFE29-1648-4011-84B0-E3F8C7D385C8}" type="presOf" srcId="{5568D4AD-513F-405B-A925-11755017EDBD}" destId="{99F03144-133D-486A-A1FE-39735DAE27F3}" srcOrd="0" destOrd="0" presId="urn:microsoft.com/office/officeart/2018/2/layout/IconVerticalSolidList"/>
    <dgm:cxn modelId="{E1BD4C3B-CBD8-4B5F-AE41-83EAFCBC6FD0}" type="presOf" srcId="{1431068D-01C2-4E67-9768-B4C1BE52A8D8}" destId="{38E2A4FD-3DD6-45DE-97C2-6F127125FD98}" srcOrd="0" destOrd="0" presId="urn:microsoft.com/office/officeart/2018/2/layout/IconVerticalSolidList"/>
    <dgm:cxn modelId="{2E57DF42-89EC-4932-B3F1-BD1113CB9C90}" srcId="{DA700C37-C706-43F5-82AA-27C6FB759729}" destId="{1431068D-01C2-4E67-9768-B4C1BE52A8D8}" srcOrd="1" destOrd="0" parTransId="{53B4B01E-DB0D-4840-A15E-8D08EAA7808B}" sibTransId="{ECAF97C9-9900-4939-81B4-DC8DD599F1F0}"/>
    <dgm:cxn modelId="{C7C7BF65-8B52-4920-BA12-76E5B75041B3}" type="presOf" srcId="{DA700C37-C706-43F5-82AA-27C6FB759729}" destId="{0D213910-46D7-4352-A687-42F926457CCD}" srcOrd="0" destOrd="0" presId="urn:microsoft.com/office/officeart/2018/2/layout/IconVerticalSolidList"/>
    <dgm:cxn modelId="{1B0A016F-FCDE-46DF-8E1C-02EF4FE563EE}" srcId="{DA700C37-C706-43F5-82AA-27C6FB759729}" destId="{5568D4AD-513F-405B-A925-11755017EDBD}" srcOrd="3" destOrd="0" parTransId="{15900A6E-EAD4-4715-BA5C-7F1AA12ADA0E}" sibTransId="{841E1BA6-CCDE-462D-BF59-4A2920EEA7A4}"/>
    <dgm:cxn modelId="{05015059-AA45-46DC-9CE5-077C0189244E}" type="presOf" srcId="{05938266-4267-438B-82FB-A0E78963607C}" destId="{BAAC84DC-DEB3-422E-8A71-B67A08382BA5}" srcOrd="0" destOrd="0" presId="urn:microsoft.com/office/officeart/2018/2/layout/IconVerticalSolidList"/>
    <dgm:cxn modelId="{3FCA308B-0BBA-457F-BDDF-FED0FDF0CD2B}" type="presOf" srcId="{9976798F-EF05-442E-B391-BA4E2A3DE375}" destId="{A96178B4-0E8B-47BA-80D6-AAC371285D9B}" srcOrd="0" destOrd="0" presId="urn:microsoft.com/office/officeart/2018/2/layout/IconVerticalSolidList"/>
    <dgm:cxn modelId="{E867ABC0-CD4C-4028-AD39-91AD867F5CFA}" srcId="{DA700C37-C706-43F5-82AA-27C6FB759729}" destId="{05938266-4267-438B-82FB-A0E78963607C}" srcOrd="0" destOrd="0" parTransId="{686E9B88-E536-468B-BD52-05156C8AD99A}" sibTransId="{F32E11B3-41FB-4B72-9DB3-7D5F69E6C0CC}"/>
    <dgm:cxn modelId="{DE11A943-ED51-4163-A1EB-D14D6ADEB6DF}" type="presParOf" srcId="{0D213910-46D7-4352-A687-42F926457CCD}" destId="{18242B22-9ACB-400B-83CB-89355713EEC2}" srcOrd="0" destOrd="0" presId="urn:microsoft.com/office/officeart/2018/2/layout/IconVerticalSolidList"/>
    <dgm:cxn modelId="{FBA29B29-7D81-45ED-8FBB-18EC1F789565}" type="presParOf" srcId="{18242B22-9ACB-400B-83CB-89355713EEC2}" destId="{FDA1A1E2-33A2-4F43-BE6B-C19657D41A35}" srcOrd="0" destOrd="0" presId="urn:microsoft.com/office/officeart/2018/2/layout/IconVerticalSolidList"/>
    <dgm:cxn modelId="{8B8AD504-1FF9-4BFE-9427-788185063819}" type="presParOf" srcId="{18242B22-9ACB-400B-83CB-89355713EEC2}" destId="{20B60E77-FB7B-4679-9549-7C8BD8DA1841}" srcOrd="1" destOrd="0" presId="urn:microsoft.com/office/officeart/2018/2/layout/IconVerticalSolidList"/>
    <dgm:cxn modelId="{0929976B-11CD-4D9B-905F-0B2E71674069}" type="presParOf" srcId="{18242B22-9ACB-400B-83CB-89355713EEC2}" destId="{72CE6CF2-B788-4D81-A0D1-45846789621C}" srcOrd="2" destOrd="0" presId="urn:microsoft.com/office/officeart/2018/2/layout/IconVerticalSolidList"/>
    <dgm:cxn modelId="{58B04629-431A-4100-9F38-EB2279189BCA}" type="presParOf" srcId="{18242B22-9ACB-400B-83CB-89355713EEC2}" destId="{BAAC84DC-DEB3-422E-8A71-B67A08382BA5}" srcOrd="3" destOrd="0" presId="urn:microsoft.com/office/officeart/2018/2/layout/IconVerticalSolidList"/>
    <dgm:cxn modelId="{7595B307-8250-40BD-B71E-8BEE5170F7EC}" type="presParOf" srcId="{0D213910-46D7-4352-A687-42F926457CCD}" destId="{DAF51C59-EFCD-4654-BC12-4E16BAA08C2C}" srcOrd="1" destOrd="0" presId="urn:microsoft.com/office/officeart/2018/2/layout/IconVerticalSolidList"/>
    <dgm:cxn modelId="{1B7BE103-4025-42FD-A146-7BC7AEFF53DF}" type="presParOf" srcId="{0D213910-46D7-4352-A687-42F926457CCD}" destId="{44B344C5-255E-44A6-990E-16F5DA167AA5}" srcOrd="2" destOrd="0" presId="urn:microsoft.com/office/officeart/2018/2/layout/IconVerticalSolidList"/>
    <dgm:cxn modelId="{842D09D6-239E-4551-B419-C5A50230FCCC}" type="presParOf" srcId="{44B344C5-255E-44A6-990E-16F5DA167AA5}" destId="{1A919BAE-B463-438C-B698-2A28C8119DDB}" srcOrd="0" destOrd="0" presId="urn:microsoft.com/office/officeart/2018/2/layout/IconVerticalSolidList"/>
    <dgm:cxn modelId="{7565A728-A629-4F1E-918E-99D781E425DD}" type="presParOf" srcId="{44B344C5-255E-44A6-990E-16F5DA167AA5}" destId="{D36563FD-6279-4B70-A579-EA93F85756A5}" srcOrd="1" destOrd="0" presId="urn:microsoft.com/office/officeart/2018/2/layout/IconVerticalSolidList"/>
    <dgm:cxn modelId="{AE5E778D-6811-4D49-A421-53CBD9EE501E}" type="presParOf" srcId="{44B344C5-255E-44A6-990E-16F5DA167AA5}" destId="{54B701A1-A4D9-4D38-B332-3E7AD7634376}" srcOrd="2" destOrd="0" presId="urn:microsoft.com/office/officeart/2018/2/layout/IconVerticalSolidList"/>
    <dgm:cxn modelId="{5F66EAFD-67A4-4D26-8E41-CA456CF1E746}" type="presParOf" srcId="{44B344C5-255E-44A6-990E-16F5DA167AA5}" destId="{38E2A4FD-3DD6-45DE-97C2-6F127125FD98}" srcOrd="3" destOrd="0" presId="urn:microsoft.com/office/officeart/2018/2/layout/IconVerticalSolidList"/>
    <dgm:cxn modelId="{0D0CF626-B60A-48F3-9A06-1D4ADBFC592B}" type="presParOf" srcId="{0D213910-46D7-4352-A687-42F926457CCD}" destId="{3C15CC05-1BB6-40E2-A5F0-BEF3AF5135DD}" srcOrd="3" destOrd="0" presId="urn:microsoft.com/office/officeart/2018/2/layout/IconVerticalSolidList"/>
    <dgm:cxn modelId="{1F6C85C6-618D-46B6-BBDD-1B82F4D6C19E}" type="presParOf" srcId="{0D213910-46D7-4352-A687-42F926457CCD}" destId="{32B83AD6-F905-47ED-B938-28EFB34415C8}" srcOrd="4" destOrd="0" presId="urn:microsoft.com/office/officeart/2018/2/layout/IconVerticalSolidList"/>
    <dgm:cxn modelId="{7AB5DF8E-8313-4768-AAC8-C41ABD540222}" type="presParOf" srcId="{32B83AD6-F905-47ED-B938-28EFB34415C8}" destId="{F680FD81-D0ED-483C-BE8B-09ECA0CE9693}" srcOrd="0" destOrd="0" presId="urn:microsoft.com/office/officeart/2018/2/layout/IconVerticalSolidList"/>
    <dgm:cxn modelId="{496812BF-42B0-4E13-88EE-D622C43B8FB8}" type="presParOf" srcId="{32B83AD6-F905-47ED-B938-28EFB34415C8}" destId="{6E15097E-0404-4B3D-935E-306086D16C8D}" srcOrd="1" destOrd="0" presId="urn:microsoft.com/office/officeart/2018/2/layout/IconVerticalSolidList"/>
    <dgm:cxn modelId="{C0960F0E-7C15-4676-854A-D56FD21B7A58}" type="presParOf" srcId="{32B83AD6-F905-47ED-B938-28EFB34415C8}" destId="{86AA15F5-A758-432B-AECB-002D3AA0FF9A}" srcOrd="2" destOrd="0" presId="urn:microsoft.com/office/officeart/2018/2/layout/IconVerticalSolidList"/>
    <dgm:cxn modelId="{17C75633-07DB-47C2-92F0-03712CE1D489}" type="presParOf" srcId="{32B83AD6-F905-47ED-B938-28EFB34415C8}" destId="{A96178B4-0E8B-47BA-80D6-AAC371285D9B}" srcOrd="3" destOrd="0" presId="urn:microsoft.com/office/officeart/2018/2/layout/IconVerticalSolidList"/>
    <dgm:cxn modelId="{518F992F-D8FD-4DE0-8BD9-F6E1C03BD6FD}" type="presParOf" srcId="{0D213910-46D7-4352-A687-42F926457CCD}" destId="{125D2790-1776-4CB6-97B8-2B193B78B57A}" srcOrd="5" destOrd="0" presId="urn:microsoft.com/office/officeart/2018/2/layout/IconVerticalSolidList"/>
    <dgm:cxn modelId="{E7ED3796-ED8E-4C9A-BA3F-A0B5D64A34F9}" type="presParOf" srcId="{0D213910-46D7-4352-A687-42F926457CCD}" destId="{532EF674-5D23-4B84-AC11-6AD0DCCA6FBE}" srcOrd="6" destOrd="0" presId="urn:microsoft.com/office/officeart/2018/2/layout/IconVerticalSolidList"/>
    <dgm:cxn modelId="{14512498-92B1-470F-82FE-2C9023BE4480}" type="presParOf" srcId="{532EF674-5D23-4B84-AC11-6AD0DCCA6FBE}" destId="{4862EBEA-5CE4-4C96-B10E-91BD228E6E4F}" srcOrd="0" destOrd="0" presId="urn:microsoft.com/office/officeart/2018/2/layout/IconVerticalSolidList"/>
    <dgm:cxn modelId="{ECA4F30B-6CAB-42ED-BD2E-779BE886BDB9}" type="presParOf" srcId="{532EF674-5D23-4B84-AC11-6AD0DCCA6FBE}" destId="{D3EA9BDE-8A0D-4371-BD7B-314ABD1FE134}" srcOrd="1" destOrd="0" presId="urn:microsoft.com/office/officeart/2018/2/layout/IconVerticalSolidList"/>
    <dgm:cxn modelId="{996E4873-A4D2-49D1-8217-96E040F16F2B}" type="presParOf" srcId="{532EF674-5D23-4B84-AC11-6AD0DCCA6FBE}" destId="{0C97B54A-6222-47E9-A4CB-A69E926DD784}" srcOrd="2" destOrd="0" presId="urn:microsoft.com/office/officeart/2018/2/layout/IconVerticalSolidList"/>
    <dgm:cxn modelId="{F809CF53-0573-4C8C-A16D-5436F78FFDF9}" type="presParOf" srcId="{532EF674-5D23-4B84-AC11-6AD0DCCA6FBE}" destId="{99F03144-133D-486A-A1FE-39735DAE27F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0140A8-F257-44C4-BC62-9A6DE4AE55E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F6CA341-BB78-4DA0-9683-E8D70ADD90C8}">
      <dgm:prSet/>
      <dgm:spPr/>
      <dgm:t>
        <a:bodyPr/>
        <a:lstStyle/>
        <a:p>
          <a:r>
            <a:rPr lang="en-US"/>
            <a:t>Which capital is most neglected in our organization?</a:t>
          </a:r>
        </a:p>
      </dgm:t>
    </dgm:pt>
    <dgm:pt modelId="{4E94F534-C1A1-49D7-AB02-0F0EA664630D}" type="parTrans" cxnId="{8D9E7030-6530-41F2-95D2-3F96D5E9C88E}">
      <dgm:prSet/>
      <dgm:spPr/>
      <dgm:t>
        <a:bodyPr/>
        <a:lstStyle/>
        <a:p>
          <a:endParaRPr lang="en-US"/>
        </a:p>
      </dgm:t>
    </dgm:pt>
    <dgm:pt modelId="{DE933763-233A-4A21-82F8-04FE37CC1147}" type="sibTrans" cxnId="{8D9E7030-6530-41F2-95D2-3F96D5E9C88E}">
      <dgm:prSet/>
      <dgm:spPr/>
      <dgm:t>
        <a:bodyPr/>
        <a:lstStyle/>
        <a:p>
          <a:endParaRPr lang="en-US"/>
        </a:p>
      </dgm:t>
    </dgm:pt>
    <dgm:pt modelId="{D231A5C7-E3CF-4B9F-9000-63359F2FEFC0}">
      <dgm:prSet/>
      <dgm:spPr/>
      <dgm:t>
        <a:bodyPr/>
        <a:lstStyle/>
        <a:p>
          <a:r>
            <a:rPr lang="en-US"/>
            <a:t>Are we creating value or extracting profit?</a:t>
          </a:r>
        </a:p>
      </dgm:t>
    </dgm:pt>
    <dgm:pt modelId="{F838BAEE-2821-41B7-955D-F3D51931AE3D}" type="parTrans" cxnId="{EACF5900-F37E-4C90-A7C6-5E29BBBB6625}">
      <dgm:prSet/>
      <dgm:spPr/>
      <dgm:t>
        <a:bodyPr/>
        <a:lstStyle/>
        <a:p>
          <a:endParaRPr lang="en-US"/>
        </a:p>
      </dgm:t>
    </dgm:pt>
    <dgm:pt modelId="{46BCCA6C-315A-4C4A-A4F4-FAA49B832E16}" type="sibTrans" cxnId="{EACF5900-F37E-4C90-A7C6-5E29BBBB6625}">
      <dgm:prSet/>
      <dgm:spPr/>
      <dgm:t>
        <a:bodyPr/>
        <a:lstStyle/>
        <a:p>
          <a:endParaRPr lang="en-US"/>
        </a:p>
      </dgm:t>
    </dgm:pt>
    <dgm:pt modelId="{06AC4530-9B54-44DA-A570-ABCC9EA7C357}">
      <dgm:prSet/>
      <dgm:spPr/>
      <dgm:t>
        <a:bodyPr/>
        <a:lstStyle/>
        <a:p>
          <a:r>
            <a:rPr lang="en-US"/>
            <a:t>How do we measure human and social capital?</a:t>
          </a:r>
        </a:p>
      </dgm:t>
    </dgm:pt>
    <dgm:pt modelId="{520357FD-2E18-4C04-B35D-5D24288C5F00}" type="parTrans" cxnId="{E4731FA2-275F-4891-89CC-0FBD17855E89}">
      <dgm:prSet/>
      <dgm:spPr/>
      <dgm:t>
        <a:bodyPr/>
        <a:lstStyle/>
        <a:p>
          <a:endParaRPr lang="en-US"/>
        </a:p>
      </dgm:t>
    </dgm:pt>
    <dgm:pt modelId="{F3510B2D-974B-46EB-8D7C-4C3E056D746A}" type="sibTrans" cxnId="{E4731FA2-275F-4891-89CC-0FBD17855E89}">
      <dgm:prSet/>
      <dgm:spPr/>
      <dgm:t>
        <a:bodyPr/>
        <a:lstStyle/>
        <a:p>
          <a:endParaRPr lang="en-US"/>
        </a:p>
      </dgm:t>
    </dgm:pt>
    <dgm:pt modelId="{98B6B46A-61D4-4DD3-8298-66138E7FAFDD}">
      <dgm:prSet/>
      <dgm:spPr/>
      <dgm:t>
        <a:bodyPr/>
        <a:lstStyle/>
        <a:p>
          <a:r>
            <a:rPr lang="en-US"/>
            <a:t>Do we understand climate and sustainability risks?</a:t>
          </a:r>
        </a:p>
      </dgm:t>
    </dgm:pt>
    <dgm:pt modelId="{886362BF-A00F-4F36-AC7B-B9F3C2573C0D}" type="parTrans" cxnId="{00C0A6CF-F226-4F8D-903E-A14FFBA071F6}">
      <dgm:prSet/>
      <dgm:spPr/>
      <dgm:t>
        <a:bodyPr/>
        <a:lstStyle/>
        <a:p>
          <a:endParaRPr lang="en-US"/>
        </a:p>
      </dgm:t>
    </dgm:pt>
    <dgm:pt modelId="{8B34E3D9-A665-4ABE-9269-2FCD4AD6ECE6}" type="sibTrans" cxnId="{00C0A6CF-F226-4F8D-903E-A14FFBA071F6}">
      <dgm:prSet/>
      <dgm:spPr/>
      <dgm:t>
        <a:bodyPr/>
        <a:lstStyle/>
        <a:p>
          <a:endParaRPr lang="en-US"/>
        </a:p>
      </dgm:t>
    </dgm:pt>
    <dgm:pt modelId="{DAFBFC12-427C-469D-AC96-3B7BE823EE3A}">
      <dgm:prSet/>
      <dgm:spPr/>
      <dgm:t>
        <a:bodyPr/>
        <a:lstStyle/>
        <a:p>
          <a:r>
            <a:rPr lang="en-US"/>
            <a:t>Are board committees structured for multi-capital oversight?</a:t>
          </a:r>
        </a:p>
      </dgm:t>
    </dgm:pt>
    <dgm:pt modelId="{20918641-1F41-43D2-A5E0-9826C2376889}" type="parTrans" cxnId="{51B281B5-2C01-4A72-9679-EC812CCC074C}">
      <dgm:prSet/>
      <dgm:spPr/>
      <dgm:t>
        <a:bodyPr/>
        <a:lstStyle/>
        <a:p>
          <a:endParaRPr lang="en-US"/>
        </a:p>
      </dgm:t>
    </dgm:pt>
    <dgm:pt modelId="{18E1372B-D8CD-47CB-A7F5-E37D15C97DF1}" type="sibTrans" cxnId="{51B281B5-2C01-4A72-9679-EC812CCC074C}">
      <dgm:prSet/>
      <dgm:spPr/>
      <dgm:t>
        <a:bodyPr/>
        <a:lstStyle/>
        <a:p>
          <a:endParaRPr lang="en-US"/>
        </a:p>
      </dgm:t>
    </dgm:pt>
    <dgm:pt modelId="{72EBB67B-2862-4D5F-9BA0-B6CD60C6EF4A}" type="pres">
      <dgm:prSet presAssocID="{940140A8-F257-44C4-BC62-9A6DE4AE55E8}" presName="root" presStyleCnt="0">
        <dgm:presLayoutVars>
          <dgm:dir/>
          <dgm:resizeHandles val="exact"/>
        </dgm:presLayoutVars>
      </dgm:prSet>
      <dgm:spPr/>
    </dgm:pt>
    <dgm:pt modelId="{11F10F7F-ED1E-480B-AA81-D4DF4D655F56}" type="pres">
      <dgm:prSet presAssocID="{1F6CA341-BB78-4DA0-9683-E8D70ADD90C8}" presName="compNode" presStyleCnt="0"/>
      <dgm:spPr/>
    </dgm:pt>
    <dgm:pt modelId="{FEAF64AA-3D45-4735-BCA1-68888C586752}" type="pres">
      <dgm:prSet presAssocID="{1F6CA341-BB78-4DA0-9683-E8D70ADD90C8}" presName="bgRect" presStyleLbl="bgShp" presStyleIdx="0" presStyleCnt="5"/>
      <dgm:spPr/>
    </dgm:pt>
    <dgm:pt modelId="{8F3003EA-69F9-4222-A74E-E513BA84770A}" type="pres">
      <dgm:prSet presAssocID="{1F6CA341-BB78-4DA0-9683-E8D70ADD90C8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ilding"/>
        </a:ext>
      </dgm:extLst>
    </dgm:pt>
    <dgm:pt modelId="{0F278B05-7015-4391-A852-36D3B3849ECF}" type="pres">
      <dgm:prSet presAssocID="{1F6CA341-BB78-4DA0-9683-E8D70ADD90C8}" presName="spaceRect" presStyleCnt="0"/>
      <dgm:spPr/>
    </dgm:pt>
    <dgm:pt modelId="{93375853-E8E3-4B32-B464-D1681E033D61}" type="pres">
      <dgm:prSet presAssocID="{1F6CA341-BB78-4DA0-9683-E8D70ADD90C8}" presName="parTx" presStyleLbl="revTx" presStyleIdx="0" presStyleCnt="5">
        <dgm:presLayoutVars>
          <dgm:chMax val="0"/>
          <dgm:chPref val="0"/>
        </dgm:presLayoutVars>
      </dgm:prSet>
      <dgm:spPr/>
    </dgm:pt>
    <dgm:pt modelId="{C397AE70-55EB-40BC-8019-C5821F7F1E4B}" type="pres">
      <dgm:prSet presAssocID="{DE933763-233A-4A21-82F8-04FE37CC1147}" presName="sibTrans" presStyleCnt="0"/>
      <dgm:spPr/>
    </dgm:pt>
    <dgm:pt modelId="{BCF16252-27BD-427E-A629-21570F98061C}" type="pres">
      <dgm:prSet presAssocID="{D231A5C7-E3CF-4B9F-9000-63359F2FEFC0}" presName="compNode" presStyleCnt="0"/>
      <dgm:spPr/>
    </dgm:pt>
    <dgm:pt modelId="{FB7D431F-E9F9-4B52-AB58-037475C726EC}" type="pres">
      <dgm:prSet presAssocID="{D231A5C7-E3CF-4B9F-9000-63359F2FEFC0}" presName="bgRect" presStyleLbl="bgShp" presStyleIdx="1" presStyleCnt="5"/>
      <dgm:spPr/>
    </dgm:pt>
    <dgm:pt modelId="{18B70CBE-004F-412C-9713-21699E83A49D}" type="pres">
      <dgm:prSet presAssocID="{D231A5C7-E3CF-4B9F-9000-63359F2FEFC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A07EE19D-15B9-4D46-B400-DDD376673370}" type="pres">
      <dgm:prSet presAssocID="{D231A5C7-E3CF-4B9F-9000-63359F2FEFC0}" presName="spaceRect" presStyleCnt="0"/>
      <dgm:spPr/>
    </dgm:pt>
    <dgm:pt modelId="{D6B21023-A8DC-4F18-AB0B-F172A07F0DF7}" type="pres">
      <dgm:prSet presAssocID="{D231A5C7-E3CF-4B9F-9000-63359F2FEFC0}" presName="parTx" presStyleLbl="revTx" presStyleIdx="1" presStyleCnt="5">
        <dgm:presLayoutVars>
          <dgm:chMax val="0"/>
          <dgm:chPref val="0"/>
        </dgm:presLayoutVars>
      </dgm:prSet>
      <dgm:spPr/>
    </dgm:pt>
    <dgm:pt modelId="{0F2FACEE-D1A0-435B-9441-10102C7A566A}" type="pres">
      <dgm:prSet presAssocID="{46BCCA6C-315A-4C4A-A4F4-FAA49B832E16}" presName="sibTrans" presStyleCnt="0"/>
      <dgm:spPr/>
    </dgm:pt>
    <dgm:pt modelId="{ACB6A710-E350-461A-A6D0-C38E7C68633E}" type="pres">
      <dgm:prSet presAssocID="{06AC4530-9B54-44DA-A570-ABCC9EA7C357}" presName="compNode" presStyleCnt="0"/>
      <dgm:spPr/>
    </dgm:pt>
    <dgm:pt modelId="{4FA3C13E-3BF3-48B8-803D-2836F2A276AB}" type="pres">
      <dgm:prSet presAssocID="{06AC4530-9B54-44DA-A570-ABCC9EA7C357}" presName="bgRect" presStyleLbl="bgShp" presStyleIdx="2" presStyleCnt="5"/>
      <dgm:spPr/>
    </dgm:pt>
    <dgm:pt modelId="{C2ED8CF3-75E0-4CB8-9603-1E2895AE3CC3}" type="pres">
      <dgm:prSet presAssocID="{06AC4530-9B54-44DA-A570-ABCC9EA7C35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204EF58D-1D65-4AF8-87D8-C0C1778056C8}" type="pres">
      <dgm:prSet presAssocID="{06AC4530-9B54-44DA-A570-ABCC9EA7C357}" presName="spaceRect" presStyleCnt="0"/>
      <dgm:spPr/>
    </dgm:pt>
    <dgm:pt modelId="{F2ABCF9F-3D2A-4498-BDB0-EC3EE4888056}" type="pres">
      <dgm:prSet presAssocID="{06AC4530-9B54-44DA-A570-ABCC9EA7C357}" presName="parTx" presStyleLbl="revTx" presStyleIdx="2" presStyleCnt="5">
        <dgm:presLayoutVars>
          <dgm:chMax val="0"/>
          <dgm:chPref val="0"/>
        </dgm:presLayoutVars>
      </dgm:prSet>
      <dgm:spPr/>
    </dgm:pt>
    <dgm:pt modelId="{561AF1E3-076E-401C-81A5-95992FBC4BD7}" type="pres">
      <dgm:prSet presAssocID="{F3510B2D-974B-46EB-8D7C-4C3E056D746A}" presName="sibTrans" presStyleCnt="0"/>
      <dgm:spPr/>
    </dgm:pt>
    <dgm:pt modelId="{DA6DEBA8-D319-4A88-8D1A-4AD80308CF3D}" type="pres">
      <dgm:prSet presAssocID="{98B6B46A-61D4-4DD3-8298-66138E7FAFDD}" presName="compNode" presStyleCnt="0"/>
      <dgm:spPr/>
    </dgm:pt>
    <dgm:pt modelId="{71EA69C3-A1F6-436A-B362-2E2EAE4A0029}" type="pres">
      <dgm:prSet presAssocID="{98B6B46A-61D4-4DD3-8298-66138E7FAFDD}" presName="bgRect" presStyleLbl="bgShp" presStyleIdx="3" presStyleCnt="5"/>
      <dgm:spPr/>
    </dgm:pt>
    <dgm:pt modelId="{A48AFB2F-F509-40F4-9058-B6E6B129DBAF}" type="pres">
      <dgm:prSet presAssocID="{98B6B46A-61D4-4DD3-8298-66138E7FAFD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B7A7B21F-5887-41B7-8852-3453F35C83BB}" type="pres">
      <dgm:prSet presAssocID="{98B6B46A-61D4-4DD3-8298-66138E7FAFDD}" presName="spaceRect" presStyleCnt="0"/>
      <dgm:spPr/>
    </dgm:pt>
    <dgm:pt modelId="{C42DF817-F231-477D-A1DE-1D58B9D36EEA}" type="pres">
      <dgm:prSet presAssocID="{98B6B46A-61D4-4DD3-8298-66138E7FAFDD}" presName="parTx" presStyleLbl="revTx" presStyleIdx="3" presStyleCnt="5">
        <dgm:presLayoutVars>
          <dgm:chMax val="0"/>
          <dgm:chPref val="0"/>
        </dgm:presLayoutVars>
      </dgm:prSet>
      <dgm:spPr/>
    </dgm:pt>
    <dgm:pt modelId="{2846F3A6-6D64-4DAF-8807-98A0422D1A41}" type="pres">
      <dgm:prSet presAssocID="{8B34E3D9-A665-4ABE-9269-2FCD4AD6ECE6}" presName="sibTrans" presStyleCnt="0"/>
      <dgm:spPr/>
    </dgm:pt>
    <dgm:pt modelId="{9B6C6464-E7CD-4DF7-B428-369007744B0B}" type="pres">
      <dgm:prSet presAssocID="{DAFBFC12-427C-469D-AC96-3B7BE823EE3A}" presName="compNode" presStyleCnt="0"/>
      <dgm:spPr/>
    </dgm:pt>
    <dgm:pt modelId="{D4C5976D-2E09-42C1-85E9-0F8F2A93C496}" type="pres">
      <dgm:prSet presAssocID="{DAFBFC12-427C-469D-AC96-3B7BE823EE3A}" presName="bgRect" presStyleLbl="bgShp" presStyleIdx="4" presStyleCnt="5"/>
      <dgm:spPr/>
    </dgm:pt>
    <dgm:pt modelId="{D3419F86-0073-4617-B3E3-047EF0314800}" type="pres">
      <dgm:prSet presAssocID="{DAFBFC12-427C-469D-AC96-3B7BE823EE3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69B0DE8F-5278-423D-A0FC-6EF72DDA4BEF}" type="pres">
      <dgm:prSet presAssocID="{DAFBFC12-427C-469D-AC96-3B7BE823EE3A}" presName="spaceRect" presStyleCnt="0"/>
      <dgm:spPr/>
    </dgm:pt>
    <dgm:pt modelId="{125414F9-95B3-4E40-975A-87E0FFB58B5E}" type="pres">
      <dgm:prSet presAssocID="{DAFBFC12-427C-469D-AC96-3B7BE823EE3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ACF5900-F37E-4C90-A7C6-5E29BBBB6625}" srcId="{940140A8-F257-44C4-BC62-9A6DE4AE55E8}" destId="{D231A5C7-E3CF-4B9F-9000-63359F2FEFC0}" srcOrd="1" destOrd="0" parTransId="{F838BAEE-2821-41B7-955D-F3D51931AE3D}" sibTransId="{46BCCA6C-315A-4C4A-A4F4-FAA49B832E16}"/>
    <dgm:cxn modelId="{8D9E7030-6530-41F2-95D2-3F96D5E9C88E}" srcId="{940140A8-F257-44C4-BC62-9A6DE4AE55E8}" destId="{1F6CA341-BB78-4DA0-9683-E8D70ADD90C8}" srcOrd="0" destOrd="0" parTransId="{4E94F534-C1A1-49D7-AB02-0F0EA664630D}" sibTransId="{DE933763-233A-4A21-82F8-04FE37CC1147}"/>
    <dgm:cxn modelId="{0E273540-4CCA-4652-B10D-17DCBC813AA1}" type="presOf" srcId="{1F6CA341-BB78-4DA0-9683-E8D70ADD90C8}" destId="{93375853-E8E3-4B32-B464-D1681E033D61}" srcOrd="0" destOrd="0" presId="urn:microsoft.com/office/officeart/2018/2/layout/IconVerticalSolidList"/>
    <dgm:cxn modelId="{502DF65B-0432-45CF-ADEE-7960E1CF1A73}" type="presOf" srcId="{06AC4530-9B54-44DA-A570-ABCC9EA7C357}" destId="{F2ABCF9F-3D2A-4498-BDB0-EC3EE4888056}" srcOrd="0" destOrd="0" presId="urn:microsoft.com/office/officeart/2018/2/layout/IconVerticalSolidList"/>
    <dgm:cxn modelId="{97E86769-1242-49AD-B8FB-5E913776D556}" type="presOf" srcId="{DAFBFC12-427C-469D-AC96-3B7BE823EE3A}" destId="{125414F9-95B3-4E40-975A-87E0FFB58B5E}" srcOrd="0" destOrd="0" presId="urn:microsoft.com/office/officeart/2018/2/layout/IconVerticalSolidList"/>
    <dgm:cxn modelId="{207F3979-5C3F-4702-955B-40D4F811630A}" type="presOf" srcId="{D231A5C7-E3CF-4B9F-9000-63359F2FEFC0}" destId="{D6B21023-A8DC-4F18-AB0B-F172A07F0DF7}" srcOrd="0" destOrd="0" presId="urn:microsoft.com/office/officeart/2018/2/layout/IconVerticalSolidList"/>
    <dgm:cxn modelId="{5668977C-7E2F-4C14-8960-4E18582C49F8}" type="presOf" srcId="{940140A8-F257-44C4-BC62-9A6DE4AE55E8}" destId="{72EBB67B-2862-4D5F-9BA0-B6CD60C6EF4A}" srcOrd="0" destOrd="0" presId="urn:microsoft.com/office/officeart/2018/2/layout/IconVerticalSolidList"/>
    <dgm:cxn modelId="{E4731FA2-275F-4891-89CC-0FBD17855E89}" srcId="{940140A8-F257-44C4-BC62-9A6DE4AE55E8}" destId="{06AC4530-9B54-44DA-A570-ABCC9EA7C357}" srcOrd="2" destOrd="0" parTransId="{520357FD-2E18-4C04-B35D-5D24288C5F00}" sibTransId="{F3510B2D-974B-46EB-8D7C-4C3E056D746A}"/>
    <dgm:cxn modelId="{51B281B5-2C01-4A72-9679-EC812CCC074C}" srcId="{940140A8-F257-44C4-BC62-9A6DE4AE55E8}" destId="{DAFBFC12-427C-469D-AC96-3B7BE823EE3A}" srcOrd="4" destOrd="0" parTransId="{20918641-1F41-43D2-A5E0-9826C2376889}" sibTransId="{18E1372B-D8CD-47CB-A7F5-E37D15C97DF1}"/>
    <dgm:cxn modelId="{C49BC0BC-3DB6-4882-AC49-B7FA3C643BC7}" type="presOf" srcId="{98B6B46A-61D4-4DD3-8298-66138E7FAFDD}" destId="{C42DF817-F231-477D-A1DE-1D58B9D36EEA}" srcOrd="0" destOrd="0" presId="urn:microsoft.com/office/officeart/2018/2/layout/IconVerticalSolidList"/>
    <dgm:cxn modelId="{00C0A6CF-F226-4F8D-903E-A14FFBA071F6}" srcId="{940140A8-F257-44C4-BC62-9A6DE4AE55E8}" destId="{98B6B46A-61D4-4DD3-8298-66138E7FAFDD}" srcOrd="3" destOrd="0" parTransId="{886362BF-A00F-4F36-AC7B-B9F3C2573C0D}" sibTransId="{8B34E3D9-A665-4ABE-9269-2FCD4AD6ECE6}"/>
    <dgm:cxn modelId="{5EAA7B70-E28C-4B0F-AA3C-CEA300DA2C14}" type="presParOf" srcId="{72EBB67B-2862-4D5F-9BA0-B6CD60C6EF4A}" destId="{11F10F7F-ED1E-480B-AA81-D4DF4D655F56}" srcOrd="0" destOrd="0" presId="urn:microsoft.com/office/officeart/2018/2/layout/IconVerticalSolidList"/>
    <dgm:cxn modelId="{60DB690F-F616-4165-A6D9-75B73BCBBF76}" type="presParOf" srcId="{11F10F7F-ED1E-480B-AA81-D4DF4D655F56}" destId="{FEAF64AA-3D45-4735-BCA1-68888C586752}" srcOrd="0" destOrd="0" presId="urn:microsoft.com/office/officeart/2018/2/layout/IconVerticalSolidList"/>
    <dgm:cxn modelId="{F8300777-500D-42A7-A7F0-56A8B32A53EB}" type="presParOf" srcId="{11F10F7F-ED1E-480B-AA81-D4DF4D655F56}" destId="{8F3003EA-69F9-4222-A74E-E513BA84770A}" srcOrd="1" destOrd="0" presId="urn:microsoft.com/office/officeart/2018/2/layout/IconVerticalSolidList"/>
    <dgm:cxn modelId="{A7C5D202-FB78-445D-AC04-4C3DD7A0A068}" type="presParOf" srcId="{11F10F7F-ED1E-480B-AA81-D4DF4D655F56}" destId="{0F278B05-7015-4391-A852-36D3B3849ECF}" srcOrd="2" destOrd="0" presId="urn:microsoft.com/office/officeart/2018/2/layout/IconVerticalSolidList"/>
    <dgm:cxn modelId="{5B6DCECA-3E9E-4B45-B128-5E474F779448}" type="presParOf" srcId="{11F10F7F-ED1E-480B-AA81-D4DF4D655F56}" destId="{93375853-E8E3-4B32-B464-D1681E033D61}" srcOrd="3" destOrd="0" presId="urn:microsoft.com/office/officeart/2018/2/layout/IconVerticalSolidList"/>
    <dgm:cxn modelId="{B78BA747-88B4-4AD4-BE9B-776CA58E9C3A}" type="presParOf" srcId="{72EBB67B-2862-4D5F-9BA0-B6CD60C6EF4A}" destId="{C397AE70-55EB-40BC-8019-C5821F7F1E4B}" srcOrd="1" destOrd="0" presId="urn:microsoft.com/office/officeart/2018/2/layout/IconVerticalSolidList"/>
    <dgm:cxn modelId="{6F549212-5EE4-46A7-880F-E02D36502A53}" type="presParOf" srcId="{72EBB67B-2862-4D5F-9BA0-B6CD60C6EF4A}" destId="{BCF16252-27BD-427E-A629-21570F98061C}" srcOrd="2" destOrd="0" presId="urn:microsoft.com/office/officeart/2018/2/layout/IconVerticalSolidList"/>
    <dgm:cxn modelId="{F7EE1D76-1BC3-434F-A8A8-6CCC6F4F82C0}" type="presParOf" srcId="{BCF16252-27BD-427E-A629-21570F98061C}" destId="{FB7D431F-E9F9-4B52-AB58-037475C726EC}" srcOrd="0" destOrd="0" presId="urn:microsoft.com/office/officeart/2018/2/layout/IconVerticalSolidList"/>
    <dgm:cxn modelId="{983CD4EE-E5D3-495D-9232-3F1F6FABCCA4}" type="presParOf" srcId="{BCF16252-27BD-427E-A629-21570F98061C}" destId="{18B70CBE-004F-412C-9713-21699E83A49D}" srcOrd="1" destOrd="0" presId="urn:microsoft.com/office/officeart/2018/2/layout/IconVerticalSolidList"/>
    <dgm:cxn modelId="{F1EB3455-E93E-44C5-8C41-F89D8D2933D9}" type="presParOf" srcId="{BCF16252-27BD-427E-A629-21570F98061C}" destId="{A07EE19D-15B9-4D46-B400-DDD376673370}" srcOrd="2" destOrd="0" presId="urn:microsoft.com/office/officeart/2018/2/layout/IconVerticalSolidList"/>
    <dgm:cxn modelId="{B7B16C6A-F1B0-4939-AFD5-B92DD1CE7DD4}" type="presParOf" srcId="{BCF16252-27BD-427E-A629-21570F98061C}" destId="{D6B21023-A8DC-4F18-AB0B-F172A07F0DF7}" srcOrd="3" destOrd="0" presId="urn:microsoft.com/office/officeart/2018/2/layout/IconVerticalSolidList"/>
    <dgm:cxn modelId="{846C586A-7D48-4E52-AFA0-704BE4E9B72E}" type="presParOf" srcId="{72EBB67B-2862-4D5F-9BA0-B6CD60C6EF4A}" destId="{0F2FACEE-D1A0-435B-9441-10102C7A566A}" srcOrd="3" destOrd="0" presId="urn:microsoft.com/office/officeart/2018/2/layout/IconVerticalSolidList"/>
    <dgm:cxn modelId="{0F4D22AF-193E-49B6-BE0C-FBB05D8A5FBA}" type="presParOf" srcId="{72EBB67B-2862-4D5F-9BA0-B6CD60C6EF4A}" destId="{ACB6A710-E350-461A-A6D0-C38E7C68633E}" srcOrd="4" destOrd="0" presId="urn:microsoft.com/office/officeart/2018/2/layout/IconVerticalSolidList"/>
    <dgm:cxn modelId="{7BC058A7-6874-4868-B861-3841856F4A26}" type="presParOf" srcId="{ACB6A710-E350-461A-A6D0-C38E7C68633E}" destId="{4FA3C13E-3BF3-48B8-803D-2836F2A276AB}" srcOrd="0" destOrd="0" presId="urn:microsoft.com/office/officeart/2018/2/layout/IconVerticalSolidList"/>
    <dgm:cxn modelId="{E132CACA-8773-46D2-ADB3-4A303BCE8F86}" type="presParOf" srcId="{ACB6A710-E350-461A-A6D0-C38E7C68633E}" destId="{C2ED8CF3-75E0-4CB8-9603-1E2895AE3CC3}" srcOrd="1" destOrd="0" presId="urn:microsoft.com/office/officeart/2018/2/layout/IconVerticalSolidList"/>
    <dgm:cxn modelId="{CE75F46D-E8AC-435B-B18B-F6CDF1ABF441}" type="presParOf" srcId="{ACB6A710-E350-461A-A6D0-C38E7C68633E}" destId="{204EF58D-1D65-4AF8-87D8-C0C1778056C8}" srcOrd="2" destOrd="0" presId="urn:microsoft.com/office/officeart/2018/2/layout/IconVerticalSolidList"/>
    <dgm:cxn modelId="{6996575F-E4E8-463B-A5F5-893EE1FFAF88}" type="presParOf" srcId="{ACB6A710-E350-461A-A6D0-C38E7C68633E}" destId="{F2ABCF9F-3D2A-4498-BDB0-EC3EE4888056}" srcOrd="3" destOrd="0" presId="urn:microsoft.com/office/officeart/2018/2/layout/IconVerticalSolidList"/>
    <dgm:cxn modelId="{9FEFDB57-B629-4092-B708-88BBC628F793}" type="presParOf" srcId="{72EBB67B-2862-4D5F-9BA0-B6CD60C6EF4A}" destId="{561AF1E3-076E-401C-81A5-95992FBC4BD7}" srcOrd="5" destOrd="0" presId="urn:microsoft.com/office/officeart/2018/2/layout/IconVerticalSolidList"/>
    <dgm:cxn modelId="{9E53CA42-6BBA-4839-ABED-D0AEC63E4FC3}" type="presParOf" srcId="{72EBB67B-2862-4D5F-9BA0-B6CD60C6EF4A}" destId="{DA6DEBA8-D319-4A88-8D1A-4AD80308CF3D}" srcOrd="6" destOrd="0" presId="urn:microsoft.com/office/officeart/2018/2/layout/IconVerticalSolidList"/>
    <dgm:cxn modelId="{4EB679AC-4305-41C5-9C9F-5B7842707A2F}" type="presParOf" srcId="{DA6DEBA8-D319-4A88-8D1A-4AD80308CF3D}" destId="{71EA69C3-A1F6-436A-B362-2E2EAE4A0029}" srcOrd="0" destOrd="0" presId="urn:microsoft.com/office/officeart/2018/2/layout/IconVerticalSolidList"/>
    <dgm:cxn modelId="{17A876BD-5EB5-4C06-8D0E-A58FF5522B68}" type="presParOf" srcId="{DA6DEBA8-D319-4A88-8D1A-4AD80308CF3D}" destId="{A48AFB2F-F509-40F4-9058-B6E6B129DBAF}" srcOrd="1" destOrd="0" presId="urn:microsoft.com/office/officeart/2018/2/layout/IconVerticalSolidList"/>
    <dgm:cxn modelId="{4D31A302-EABB-4B5F-839C-B022CC2FB0F0}" type="presParOf" srcId="{DA6DEBA8-D319-4A88-8D1A-4AD80308CF3D}" destId="{B7A7B21F-5887-41B7-8852-3453F35C83BB}" srcOrd="2" destOrd="0" presId="urn:microsoft.com/office/officeart/2018/2/layout/IconVerticalSolidList"/>
    <dgm:cxn modelId="{F51AB48D-C9C1-4A8E-B5DF-F2A20FCC755B}" type="presParOf" srcId="{DA6DEBA8-D319-4A88-8D1A-4AD80308CF3D}" destId="{C42DF817-F231-477D-A1DE-1D58B9D36EEA}" srcOrd="3" destOrd="0" presId="urn:microsoft.com/office/officeart/2018/2/layout/IconVerticalSolidList"/>
    <dgm:cxn modelId="{410BD040-6811-4BE8-BC19-7CD530E75F15}" type="presParOf" srcId="{72EBB67B-2862-4D5F-9BA0-B6CD60C6EF4A}" destId="{2846F3A6-6D64-4DAF-8807-98A0422D1A41}" srcOrd="7" destOrd="0" presId="urn:microsoft.com/office/officeart/2018/2/layout/IconVerticalSolidList"/>
    <dgm:cxn modelId="{DCE798F0-1FBD-4739-9428-89E2BD6B13EE}" type="presParOf" srcId="{72EBB67B-2862-4D5F-9BA0-B6CD60C6EF4A}" destId="{9B6C6464-E7CD-4DF7-B428-369007744B0B}" srcOrd="8" destOrd="0" presId="urn:microsoft.com/office/officeart/2018/2/layout/IconVerticalSolidList"/>
    <dgm:cxn modelId="{50E69531-0EFC-4F6E-8553-8470083F5ECA}" type="presParOf" srcId="{9B6C6464-E7CD-4DF7-B428-369007744B0B}" destId="{D4C5976D-2E09-42C1-85E9-0F8F2A93C496}" srcOrd="0" destOrd="0" presId="urn:microsoft.com/office/officeart/2018/2/layout/IconVerticalSolidList"/>
    <dgm:cxn modelId="{EBDD1C8A-AB05-4BD4-B4C3-F13C4A676CEF}" type="presParOf" srcId="{9B6C6464-E7CD-4DF7-B428-369007744B0B}" destId="{D3419F86-0073-4617-B3E3-047EF0314800}" srcOrd="1" destOrd="0" presId="urn:microsoft.com/office/officeart/2018/2/layout/IconVerticalSolidList"/>
    <dgm:cxn modelId="{0711B2F6-2139-4A97-82B6-2BE332A45D19}" type="presParOf" srcId="{9B6C6464-E7CD-4DF7-B428-369007744B0B}" destId="{69B0DE8F-5278-423D-A0FC-6EF72DDA4BEF}" srcOrd="2" destOrd="0" presId="urn:microsoft.com/office/officeart/2018/2/layout/IconVerticalSolidList"/>
    <dgm:cxn modelId="{725382B1-AAE3-4BF6-8967-0C7F83846268}" type="presParOf" srcId="{9B6C6464-E7CD-4DF7-B428-369007744B0B}" destId="{125414F9-95B3-4E40-975A-87E0FFB58B5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0C75D0-D7DA-4D2C-90CA-5E5A83DE220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2BF3E35-1901-40FC-950D-008D57EDB9A7}">
      <dgm:prSet/>
      <dgm:spPr/>
      <dgm:t>
        <a:bodyPr/>
        <a:lstStyle/>
        <a:p>
          <a:r>
            <a:rPr lang="en-US"/>
            <a:t>System by which organizations are directed, controlled, and held accountable.</a:t>
          </a:r>
        </a:p>
      </dgm:t>
    </dgm:pt>
    <dgm:pt modelId="{59A5C2A0-02CE-4930-B9ED-5A641C16A758}" type="parTrans" cxnId="{720F2B3D-632C-424F-9484-7F72AFC8DA43}">
      <dgm:prSet/>
      <dgm:spPr/>
      <dgm:t>
        <a:bodyPr/>
        <a:lstStyle/>
        <a:p>
          <a:endParaRPr lang="en-US"/>
        </a:p>
      </dgm:t>
    </dgm:pt>
    <dgm:pt modelId="{B224B851-A5EB-4F3E-83F7-14C2C54578B1}" type="sibTrans" cxnId="{720F2B3D-632C-424F-9484-7F72AFC8DA43}">
      <dgm:prSet/>
      <dgm:spPr/>
      <dgm:t>
        <a:bodyPr/>
        <a:lstStyle/>
        <a:p>
          <a:endParaRPr lang="en-US"/>
        </a:p>
      </dgm:t>
    </dgm:pt>
    <dgm:pt modelId="{8AC08A0E-0824-4A2A-A215-644603707BA1}">
      <dgm:prSet/>
      <dgm:spPr/>
      <dgm:t>
        <a:bodyPr/>
        <a:lstStyle/>
        <a:p>
          <a:r>
            <a:rPr lang="en-US"/>
            <a:t>Ensures alignment of management actions with organizational purpose.</a:t>
          </a:r>
        </a:p>
      </dgm:t>
    </dgm:pt>
    <dgm:pt modelId="{C4A9585D-067B-4B56-9F8A-28BFE5E4974F}" type="parTrans" cxnId="{BC421D31-C31C-4DF2-87C0-DDD25BC70FC3}">
      <dgm:prSet/>
      <dgm:spPr/>
      <dgm:t>
        <a:bodyPr/>
        <a:lstStyle/>
        <a:p>
          <a:endParaRPr lang="en-US"/>
        </a:p>
      </dgm:t>
    </dgm:pt>
    <dgm:pt modelId="{2988371C-5ED7-42AD-9A1C-18DF1966A017}" type="sibTrans" cxnId="{BC421D31-C31C-4DF2-87C0-DDD25BC70FC3}">
      <dgm:prSet/>
      <dgm:spPr/>
      <dgm:t>
        <a:bodyPr/>
        <a:lstStyle/>
        <a:p>
          <a:endParaRPr lang="en-US"/>
        </a:p>
      </dgm:t>
    </dgm:pt>
    <dgm:pt modelId="{4FEDCEA3-969A-4565-ABB9-C16D7F77820A}">
      <dgm:prSet/>
      <dgm:spPr/>
      <dgm:t>
        <a:bodyPr/>
        <a:lstStyle/>
        <a:p>
          <a:r>
            <a:rPr lang="en-US"/>
            <a:t>Strengthens integrity, transparency, and stakeholder confidence.</a:t>
          </a:r>
        </a:p>
      </dgm:t>
    </dgm:pt>
    <dgm:pt modelId="{2647B8D6-0E63-4DC1-992B-538CFAEC3BAC}" type="parTrans" cxnId="{96B1EFFB-80FF-45BB-94E1-50F07EF007C3}">
      <dgm:prSet/>
      <dgm:spPr/>
      <dgm:t>
        <a:bodyPr/>
        <a:lstStyle/>
        <a:p>
          <a:endParaRPr lang="en-US"/>
        </a:p>
      </dgm:t>
    </dgm:pt>
    <dgm:pt modelId="{D51CD950-EC30-4217-9980-720C2B2AF5E2}" type="sibTrans" cxnId="{96B1EFFB-80FF-45BB-94E1-50F07EF007C3}">
      <dgm:prSet/>
      <dgm:spPr/>
      <dgm:t>
        <a:bodyPr/>
        <a:lstStyle/>
        <a:p>
          <a:endParaRPr lang="en-US"/>
        </a:p>
      </dgm:t>
    </dgm:pt>
    <dgm:pt modelId="{2B342ABC-6EAE-439B-BD13-C6BF749C4CAE}">
      <dgm:prSet/>
      <dgm:spPr/>
      <dgm:t>
        <a:bodyPr/>
        <a:lstStyle/>
        <a:p>
          <a:r>
            <a:rPr lang="en-US"/>
            <a:t>Key Test: Does the board ensure value is created, preserved, and distributed fairly?</a:t>
          </a:r>
        </a:p>
      </dgm:t>
    </dgm:pt>
    <dgm:pt modelId="{CC8F8199-C65F-48A8-8355-C552D2FD653F}" type="parTrans" cxnId="{801140AD-093E-4EED-851F-270E12AD94FD}">
      <dgm:prSet/>
      <dgm:spPr/>
      <dgm:t>
        <a:bodyPr/>
        <a:lstStyle/>
        <a:p>
          <a:endParaRPr lang="en-US"/>
        </a:p>
      </dgm:t>
    </dgm:pt>
    <dgm:pt modelId="{1169F488-1823-4F40-AB90-92F5B4E9BDDC}" type="sibTrans" cxnId="{801140AD-093E-4EED-851F-270E12AD94FD}">
      <dgm:prSet/>
      <dgm:spPr/>
      <dgm:t>
        <a:bodyPr/>
        <a:lstStyle/>
        <a:p>
          <a:endParaRPr lang="en-US"/>
        </a:p>
      </dgm:t>
    </dgm:pt>
    <dgm:pt modelId="{835CC87A-07A6-4B14-A629-D1F146760417}" type="pres">
      <dgm:prSet presAssocID="{C80C75D0-D7DA-4D2C-90CA-5E5A83DE2200}" presName="root" presStyleCnt="0">
        <dgm:presLayoutVars>
          <dgm:dir/>
          <dgm:resizeHandles val="exact"/>
        </dgm:presLayoutVars>
      </dgm:prSet>
      <dgm:spPr/>
    </dgm:pt>
    <dgm:pt modelId="{71EFB5FC-E767-4816-B306-6480A6AD843F}" type="pres">
      <dgm:prSet presAssocID="{42BF3E35-1901-40FC-950D-008D57EDB9A7}" presName="compNode" presStyleCnt="0"/>
      <dgm:spPr/>
    </dgm:pt>
    <dgm:pt modelId="{7E538BB6-9100-40F0-BBF9-E2534E358821}" type="pres">
      <dgm:prSet presAssocID="{42BF3E35-1901-40FC-950D-008D57EDB9A7}" presName="bgRect" presStyleLbl="bgShp" presStyleIdx="0" presStyleCnt="4"/>
      <dgm:spPr/>
    </dgm:pt>
    <dgm:pt modelId="{E1B0A5A3-95D9-4AAA-9B44-1510A70AB3D6}" type="pres">
      <dgm:prSet presAssocID="{42BF3E35-1901-40FC-950D-008D57EDB9A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34DA7427-2771-426E-975B-07E1725DC9A8}" type="pres">
      <dgm:prSet presAssocID="{42BF3E35-1901-40FC-950D-008D57EDB9A7}" presName="spaceRect" presStyleCnt="0"/>
      <dgm:spPr/>
    </dgm:pt>
    <dgm:pt modelId="{686D2B6C-25CC-4241-B513-042D5DF77D36}" type="pres">
      <dgm:prSet presAssocID="{42BF3E35-1901-40FC-950D-008D57EDB9A7}" presName="parTx" presStyleLbl="revTx" presStyleIdx="0" presStyleCnt="4">
        <dgm:presLayoutVars>
          <dgm:chMax val="0"/>
          <dgm:chPref val="0"/>
        </dgm:presLayoutVars>
      </dgm:prSet>
      <dgm:spPr/>
    </dgm:pt>
    <dgm:pt modelId="{39BDEBB3-0724-41AA-8758-6F3DDAA6C601}" type="pres">
      <dgm:prSet presAssocID="{B224B851-A5EB-4F3E-83F7-14C2C54578B1}" presName="sibTrans" presStyleCnt="0"/>
      <dgm:spPr/>
    </dgm:pt>
    <dgm:pt modelId="{1258E958-6FDD-497B-A81A-18D82617ACAF}" type="pres">
      <dgm:prSet presAssocID="{8AC08A0E-0824-4A2A-A215-644603707BA1}" presName="compNode" presStyleCnt="0"/>
      <dgm:spPr/>
    </dgm:pt>
    <dgm:pt modelId="{072874CB-1CF0-4DBA-A6A6-AF80AA0CDD0B}" type="pres">
      <dgm:prSet presAssocID="{8AC08A0E-0824-4A2A-A215-644603707BA1}" presName="bgRect" presStyleLbl="bgShp" presStyleIdx="1" presStyleCnt="4"/>
      <dgm:spPr/>
    </dgm:pt>
    <dgm:pt modelId="{6D2A1B2E-4A1E-48CB-8772-78CB17DCE737}" type="pres">
      <dgm:prSet presAssocID="{8AC08A0E-0824-4A2A-A215-644603707BA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59D77CA4-9AD3-4A0D-ACA5-3FF0E5D13FE4}" type="pres">
      <dgm:prSet presAssocID="{8AC08A0E-0824-4A2A-A215-644603707BA1}" presName="spaceRect" presStyleCnt="0"/>
      <dgm:spPr/>
    </dgm:pt>
    <dgm:pt modelId="{F8F6E9FF-A8E8-4CD0-95A3-B70F5680BAED}" type="pres">
      <dgm:prSet presAssocID="{8AC08A0E-0824-4A2A-A215-644603707BA1}" presName="parTx" presStyleLbl="revTx" presStyleIdx="1" presStyleCnt="4">
        <dgm:presLayoutVars>
          <dgm:chMax val="0"/>
          <dgm:chPref val="0"/>
        </dgm:presLayoutVars>
      </dgm:prSet>
      <dgm:spPr/>
    </dgm:pt>
    <dgm:pt modelId="{CE55601A-9B96-4532-92C4-3CB0B081716A}" type="pres">
      <dgm:prSet presAssocID="{2988371C-5ED7-42AD-9A1C-18DF1966A017}" presName="sibTrans" presStyleCnt="0"/>
      <dgm:spPr/>
    </dgm:pt>
    <dgm:pt modelId="{D476FACB-671C-45F5-9950-B090707F381A}" type="pres">
      <dgm:prSet presAssocID="{4FEDCEA3-969A-4565-ABB9-C16D7F77820A}" presName="compNode" presStyleCnt="0"/>
      <dgm:spPr/>
    </dgm:pt>
    <dgm:pt modelId="{C19723ED-5810-48F2-BC4A-C36A5DC369A1}" type="pres">
      <dgm:prSet presAssocID="{4FEDCEA3-969A-4565-ABB9-C16D7F77820A}" presName="bgRect" presStyleLbl="bgShp" presStyleIdx="2" presStyleCnt="4"/>
      <dgm:spPr/>
    </dgm:pt>
    <dgm:pt modelId="{4284B562-BF89-48FB-8424-838B1E37DA63}" type="pres">
      <dgm:prSet presAssocID="{4FEDCEA3-969A-4565-ABB9-C16D7F77820A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2A9FC13C-B87F-4962-98CC-5A1CEBEFF34E}" type="pres">
      <dgm:prSet presAssocID="{4FEDCEA3-969A-4565-ABB9-C16D7F77820A}" presName="spaceRect" presStyleCnt="0"/>
      <dgm:spPr/>
    </dgm:pt>
    <dgm:pt modelId="{08416978-C5DE-4673-8DC1-469BC9B4EA51}" type="pres">
      <dgm:prSet presAssocID="{4FEDCEA3-969A-4565-ABB9-C16D7F77820A}" presName="parTx" presStyleLbl="revTx" presStyleIdx="2" presStyleCnt="4">
        <dgm:presLayoutVars>
          <dgm:chMax val="0"/>
          <dgm:chPref val="0"/>
        </dgm:presLayoutVars>
      </dgm:prSet>
      <dgm:spPr/>
    </dgm:pt>
    <dgm:pt modelId="{63811CFA-EE29-4E7A-82AD-D6F51878EFDC}" type="pres">
      <dgm:prSet presAssocID="{D51CD950-EC30-4217-9980-720C2B2AF5E2}" presName="sibTrans" presStyleCnt="0"/>
      <dgm:spPr/>
    </dgm:pt>
    <dgm:pt modelId="{878E7781-6DEF-4780-AC3B-FD14036DE30E}" type="pres">
      <dgm:prSet presAssocID="{2B342ABC-6EAE-439B-BD13-C6BF749C4CAE}" presName="compNode" presStyleCnt="0"/>
      <dgm:spPr/>
    </dgm:pt>
    <dgm:pt modelId="{B0058054-2BEF-45D5-A355-CE611C671528}" type="pres">
      <dgm:prSet presAssocID="{2B342ABC-6EAE-439B-BD13-C6BF749C4CAE}" presName="bgRect" presStyleLbl="bgShp" presStyleIdx="3" presStyleCnt="4"/>
      <dgm:spPr/>
    </dgm:pt>
    <dgm:pt modelId="{188F9A90-88CF-4C28-9150-ECAF367D6F02}" type="pres">
      <dgm:prSet presAssocID="{2B342ABC-6EAE-439B-BD13-C6BF749C4CA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883F6119-A1D8-4DF1-933F-F36CFDBD1D02}" type="pres">
      <dgm:prSet presAssocID="{2B342ABC-6EAE-439B-BD13-C6BF749C4CAE}" presName="spaceRect" presStyleCnt="0"/>
      <dgm:spPr/>
    </dgm:pt>
    <dgm:pt modelId="{3DD24FA0-BDB0-4A90-9472-C2C093024912}" type="pres">
      <dgm:prSet presAssocID="{2B342ABC-6EAE-439B-BD13-C6BF749C4CA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C421D31-C31C-4DF2-87C0-DDD25BC70FC3}" srcId="{C80C75D0-D7DA-4D2C-90CA-5E5A83DE2200}" destId="{8AC08A0E-0824-4A2A-A215-644603707BA1}" srcOrd="1" destOrd="0" parTransId="{C4A9585D-067B-4B56-9F8A-28BFE5E4974F}" sibTransId="{2988371C-5ED7-42AD-9A1C-18DF1966A017}"/>
    <dgm:cxn modelId="{720F2B3D-632C-424F-9484-7F72AFC8DA43}" srcId="{C80C75D0-D7DA-4D2C-90CA-5E5A83DE2200}" destId="{42BF3E35-1901-40FC-950D-008D57EDB9A7}" srcOrd="0" destOrd="0" parTransId="{59A5C2A0-02CE-4930-B9ED-5A641C16A758}" sibTransId="{B224B851-A5EB-4F3E-83F7-14C2C54578B1}"/>
    <dgm:cxn modelId="{41E3D071-94F5-4C72-8636-CD098BFCC760}" type="presOf" srcId="{C80C75D0-D7DA-4D2C-90CA-5E5A83DE2200}" destId="{835CC87A-07A6-4B14-A629-D1F146760417}" srcOrd="0" destOrd="0" presId="urn:microsoft.com/office/officeart/2018/2/layout/IconVerticalSolidList"/>
    <dgm:cxn modelId="{71C60F55-7364-47DC-93A4-1BE8CBD58797}" type="presOf" srcId="{4FEDCEA3-969A-4565-ABB9-C16D7F77820A}" destId="{08416978-C5DE-4673-8DC1-469BC9B4EA51}" srcOrd="0" destOrd="0" presId="urn:microsoft.com/office/officeart/2018/2/layout/IconVerticalSolidList"/>
    <dgm:cxn modelId="{A32F3F9F-C515-4498-95EE-8D8AF7B215C3}" type="presOf" srcId="{42BF3E35-1901-40FC-950D-008D57EDB9A7}" destId="{686D2B6C-25CC-4241-B513-042D5DF77D36}" srcOrd="0" destOrd="0" presId="urn:microsoft.com/office/officeart/2018/2/layout/IconVerticalSolidList"/>
    <dgm:cxn modelId="{801140AD-093E-4EED-851F-270E12AD94FD}" srcId="{C80C75D0-D7DA-4D2C-90CA-5E5A83DE2200}" destId="{2B342ABC-6EAE-439B-BD13-C6BF749C4CAE}" srcOrd="3" destOrd="0" parTransId="{CC8F8199-C65F-48A8-8355-C552D2FD653F}" sibTransId="{1169F488-1823-4F40-AB90-92F5B4E9BDDC}"/>
    <dgm:cxn modelId="{58128DAE-E76E-4233-A523-7333A8C5F06A}" type="presOf" srcId="{2B342ABC-6EAE-439B-BD13-C6BF749C4CAE}" destId="{3DD24FA0-BDB0-4A90-9472-C2C093024912}" srcOrd="0" destOrd="0" presId="urn:microsoft.com/office/officeart/2018/2/layout/IconVerticalSolidList"/>
    <dgm:cxn modelId="{F2D84DF1-5E37-42C1-B906-EC9A26A2CE9A}" type="presOf" srcId="{8AC08A0E-0824-4A2A-A215-644603707BA1}" destId="{F8F6E9FF-A8E8-4CD0-95A3-B70F5680BAED}" srcOrd="0" destOrd="0" presId="urn:microsoft.com/office/officeart/2018/2/layout/IconVerticalSolidList"/>
    <dgm:cxn modelId="{96B1EFFB-80FF-45BB-94E1-50F07EF007C3}" srcId="{C80C75D0-D7DA-4D2C-90CA-5E5A83DE2200}" destId="{4FEDCEA3-969A-4565-ABB9-C16D7F77820A}" srcOrd="2" destOrd="0" parTransId="{2647B8D6-0E63-4DC1-992B-538CFAEC3BAC}" sibTransId="{D51CD950-EC30-4217-9980-720C2B2AF5E2}"/>
    <dgm:cxn modelId="{5174586D-CC4C-4357-98C6-DF57D757408B}" type="presParOf" srcId="{835CC87A-07A6-4B14-A629-D1F146760417}" destId="{71EFB5FC-E767-4816-B306-6480A6AD843F}" srcOrd="0" destOrd="0" presId="urn:microsoft.com/office/officeart/2018/2/layout/IconVerticalSolidList"/>
    <dgm:cxn modelId="{72F77202-E10E-4FEB-8392-9C340D0D3F43}" type="presParOf" srcId="{71EFB5FC-E767-4816-B306-6480A6AD843F}" destId="{7E538BB6-9100-40F0-BBF9-E2534E358821}" srcOrd="0" destOrd="0" presId="urn:microsoft.com/office/officeart/2018/2/layout/IconVerticalSolidList"/>
    <dgm:cxn modelId="{A5C84AB5-2A0F-424B-A1B2-647BB9F548BF}" type="presParOf" srcId="{71EFB5FC-E767-4816-B306-6480A6AD843F}" destId="{E1B0A5A3-95D9-4AAA-9B44-1510A70AB3D6}" srcOrd="1" destOrd="0" presId="urn:microsoft.com/office/officeart/2018/2/layout/IconVerticalSolidList"/>
    <dgm:cxn modelId="{53C69D0F-28B1-42A9-AF6E-9E970B0121DA}" type="presParOf" srcId="{71EFB5FC-E767-4816-B306-6480A6AD843F}" destId="{34DA7427-2771-426E-975B-07E1725DC9A8}" srcOrd="2" destOrd="0" presId="urn:microsoft.com/office/officeart/2018/2/layout/IconVerticalSolidList"/>
    <dgm:cxn modelId="{EDC005EB-AA08-4B2D-9CE7-4CD575B8C471}" type="presParOf" srcId="{71EFB5FC-E767-4816-B306-6480A6AD843F}" destId="{686D2B6C-25CC-4241-B513-042D5DF77D36}" srcOrd="3" destOrd="0" presId="urn:microsoft.com/office/officeart/2018/2/layout/IconVerticalSolidList"/>
    <dgm:cxn modelId="{813AA190-8B1C-42E9-B9AE-C927DE5397CA}" type="presParOf" srcId="{835CC87A-07A6-4B14-A629-D1F146760417}" destId="{39BDEBB3-0724-41AA-8758-6F3DDAA6C601}" srcOrd="1" destOrd="0" presId="urn:microsoft.com/office/officeart/2018/2/layout/IconVerticalSolidList"/>
    <dgm:cxn modelId="{CD1F337E-6EDC-46E9-904D-776C410A203B}" type="presParOf" srcId="{835CC87A-07A6-4B14-A629-D1F146760417}" destId="{1258E958-6FDD-497B-A81A-18D82617ACAF}" srcOrd="2" destOrd="0" presId="urn:microsoft.com/office/officeart/2018/2/layout/IconVerticalSolidList"/>
    <dgm:cxn modelId="{A3DDA3D4-6DB1-44CC-9D2A-CDF0B2C7DA06}" type="presParOf" srcId="{1258E958-6FDD-497B-A81A-18D82617ACAF}" destId="{072874CB-1CF0-4DBA-A6A6-AF80AA0CDD0B}" srcOrd="0" destOrd="0" presId="urn:microsoft.com/office/officeart/2018/2/layout/IconVerticalSolidList"/>
    <dgm:cxn modelId="{8EA8B6CE-7BBE-4A93-883D-4EE27176E760}" type="presParOf" srcId="{1258E958-6FDD-497B-A81A-18D82617ACAF}" destId="{6D2A1B2E-4A1E-48CB-8772-78CB17DCE737}" srcOrd="1" destOrd="0" presId="urn:microsoft.com/office/officeart/2018/2/layout/IconVerticalSolidList"/>
    <dgm:cxn modelId="{7047D617-630D-4065-AB8D-1D08A2AFF44B}" type="presParOf" srcId="{1258E958-6FDD-497B-A81A-18D82617ACAF}" destId="{59D77CA4-9AD3-4A0D-ACA5-3FF0E5D13FE4}" srcOrd="2" destOrd="0" presId="urn:microsoft.com/office/officeart/2018/2/layout/IconVerticalSolidList"/>
    <dgm:cxn modelId="{56821F45-7FA0-4176-9317-80617CEA4AE2}" type="presParOf" srcId="{1258E958-6FDD-497B-A81A-18D82617ACAF}" destId="{F8F6E9FF-A8E8-4CD0-95A3-B70F5680BAED}" srcOrd="3" destOrd="0" presId="urn:microsoft.com/office/officeart/2018/2/layout/IconVerticalSolidList"/>
    <dgm:cxn modelId="{6ACBCC8C-E662-434E-92DB-FCDB457444D3}" type="presParOf" srcId="{835CC87A-07A6-4B14-A629-D1F146760417}" destId="{CE55601A-9B96-4532-92C4-3CB0B081716A}" srcOrd="3" destOrd="0" presId="urn:microsoft.com/office/officeart/2018/2/layout/IconVerticalSolidList"/>
    <dgm:cxn modelId="{DE943B66-434C-4EFD-8E9C-508058B04676}" type="presParOf" srcId="{835CC87A-07A6-4B14-A629-D1F146760417}" destId="{D476FACB-671C-45F5-9950-B090707F381A}" srcOrd="4" destOrd="0" presId="urn:microsoft.com/office/officeart/2018/2/layout/IconVerticalSolidList"/>
    <dgm:cxn modelId="{918C57C6-5507-425F-83E0-1266792FE7ED}" type="presParOf" srcId="{D476FACB-671C-45F5-9950-B090707F381A}" destId="{C19723ED-5810-48F2-BC4A-C36A5DC369A1}" srcOrd="0" destOrd="0" presId="urn:microsoft.com/office/officeart/2018/2/layout/IconVerticalSolidList"/>
    <dgm:cxn modelId="{1D8805FC-F160-462E-A130-70034F3CCD19}" type="presParOf" srcId="{D476FACB-671C-45F5-9950-B090707F381A}" destId="{4284B562-BF89-48FB-8424-838B1E37DA63}" srcOrd="1" destOrd="0" presId="urn:microsoft.com/office/officeart/2018/2/layout/IconVerticalSolidList"/>
    <dgm:cxn modelId="{B5FD77B3-8A57-46E0-8A4D-11840CD3C59D}" type="presParOf" srcId="{D476FACB-671C-45F5-9950-B090707F381A}" destId="{2A9FC13C-B87F-4962-98CC-5A1CEBEFF34E}" srcOrd="2" destOrd="0" presId="urn:microsoft.com/office/officeart/2018/2/layout/IconVerticalSolidList"/>
    <dgm:cxn modelId="{8F676C14-E374-4139-8F2B-794F0E76789E}" type="presParOf" srcId="{D476FACB-671C-45F5-9950-B090707F381A}" destId="{08416978-C5DE-4673-8DC1-469BC9B4EA51}" srcOrd="3" destOrd="0" presId="urn:microsoft.com/office/officeart/2018/2/layout/IconVerticalSolidList"/>
    <dgm:cxn modelId="{D17BFF91-AEF5-481E-8504-B45DF494D3A8}" type="presParOf" srcId="{835CC87A-07A6-4B14-A629-D1F146760417}" destId="{63811CFA-EE29-4E7A-82AD-D6F51878EFDC}" srcOrd="5" destOrd="0" presId="urn:microsoft.com/office/officeart/2018/2/layout/IconVerticalSolidList"/>
    <dgm:cxn modelId="{FFB4CCAF-218F-4C4C-B49C-002122AEC5F9}" type="presParOf" srcId="{835CC87A-07A6-4B14-A629-D1F146760417}" destId="{878E7781-6DEF-4780-AC3B-FD14036DE30E}" srcOrd="6" destOrd="0" presId="urn:microsoft.com/office/officeart/2018/2/layout/IconVerticalSolidList"/>
    <dgm:cxn modelId="{3344F40B-A646-4AEF-9F18-F8C011B2EABA}" type="presParOf" srcId="{878E7781-6DEF-4780-AC3B-FD14036DE30E}" destId="{B0058054-2BEF-45D5-A355-CE611C671528}" srcOrd="0" destOrd="0" presId="urn:microsoft.com/office/officeart/2018/2/layout/IconVerticalSolidList"/>
    <dgm:cxn modelId="{59E718C0-AD8C-497E-8A79-C006A795C231}" type="presParOf" srcId="{878E7781-6DEF-4780-AC3B-FD14036DE30E}" destId="{188F9A90-88CF-4C28-9150-ECAF367D6F02}" srcOrd="1" destOrd="0" presId="urn:microsoft.com/office/officeart/2018/2/layout/IconVerticalSolidList"/>
    <dgm:cxn modelId="{E122A3FD-EB58-490F-B77A-9BB72D74B9FA}" type="presParOf" srcId="{878E7781-6DEF-4780-AC3B-FD14036DE30E}" destId="{883F6119-A1D8-4DF1-933F-F36CFDBD1D02}" srcOrd="2" destOrd="0" presId="urn:microsoft.com/office/officeart/2018/2/layout/IconVerticalSolidList"/>
    <dgm:cxn modelId="{6B040DEF-7AEC-43DA-9680-BA6B38B2DE38}" type="presParOf" srcId="{878E7781-6DEF-4780-AC3B-FD14036DE30E}" destId="{3DD24FA0-BDB0-4A90-9472-C2C09302491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B73400-75FC-411D-B32A-19D83CB81BA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1141700-BDCF-4114-B3B3-27126B1D3F3F}">
      <dgm:prSet/>
      <dgm:spPr/>
      <dgm:t>
        <a:bodyPr/>
        <a:lstStyle/>
        <a:p>
          <a:r>
            <a:rPr lang="en-US"/>
            <a:t>Traditional governance focused on compliance, audit, and financial reporting.</a:t>
          </a:r>
        </a:p>
      </dgm:t>
    </dgm:pt>
    <dgm:pt modelId="{B4D6A623-FDF6-4E8F-93A7-7B4E80326EFD}" type="parTrans" cxnId="{68DF422E-E685-4F89-9173-075452CE8F16}">
      <dgm:prSet/>
      <dgm:spPr/>
      <dgm:t>
        <a:bodyPr/>
        <a:lstStyle/>
        <a:p>
          <a:endParaRPr lang="en-US"/>
        </a:p>
      </dgm:t>
    </dgm:pt>
    <dgm:pt modelId="{05884AD3-F917-4FD9-AF63-F741428D4691}" type="sibTrans" cxnId="{68DF422E-E685-4F89-9173-075452CE8F16}">
      <dgm:prSet/>
      <dgm:spPr/>
      <dgm:t>
        <a:bodyPr/>
        <a:lstStyle/>
        <a:p>
          <a:endParaRPr lang="en-US"/>
        </a:p>
      </dgm:t>
    </dgm:pt>
    <dgm:pt modelId="{96171480-D49D-4FDE-8B32-3B854EF87ADD}">
      <dgm:prSet/>
      <dgm:spPr/>
      <dgm:t>
        <a:bodyPr/>
        <a:lstStyle/>
        <a:p>
          <a:r>
            <a:rPr lang="en-US"/>
            <a:t>Modern governance must address ESG, stakeholder expectations, and digital disruption.</a:t>
          </a:r>
        </a:p>
      </dgm:t>
    </dgm:pt>
    <dgm:pt modelId="{62D7F04B-F7B7-4320-B9FD-2B114E455876}" type="parTrans" cxnId="{52AF90A4-42F5-4220-8129-493298A31736}">
      <dgm:prSet/>
      <dgm:spPr/>
      <dgm:t>
        <a:bodyPr/>
        <a:lstStyle/>
        <a:p>
          <a:endParaRPr lang="en-US"/>
        </a:p>
      </dgm:t>
    </dgm:pt>
    <dgm:pt modelId="{CE2F15CB-0F83-496B-A52E-FDA6D4F4B051}" type="sibTrans" cxnId="{52AF90A4-42F5-4220-8129-493298A31736}">
      <dgm:prSet/>
      <dgm:spPr/>
      <dgm:t>
        <a:bodyPr/>
        <a:lstStyle/>
        <a:p>
          <a:endParaRPr lang="en-US"/>
        </a:p>
      </dgm:t>
    </dgm:pt>
    <dgm:pt modelId="{17118D32-A9F3-4ABB-8764-5E98E26DAD0A}">
      <dgm:prSet/>
      <dgm:spPr/>
      <dgm:t>
        <a:bodyPr/>
        <a:lstStyle/>
        <a:p>
          <a:r>
            <a:rPr lang="en-US"/>
            <a:t>Boards must manage long-term sustainability risks and opportunities.</a:t>
          </a:r>
        </a:p>
      </dgm:t>
    </dgm:pt>
    <dgm:pt modelId="{877A6656-0A2F-4E2D-BEBF-A8D55B350231}" type="parTrans" cxnId="{5F5B79FD-53E2-47B4-A40B-F4CFBC9D064D}">
      <dgm:prSet/>
      <dgm:spPr/>
      <dgm:t>
        <a:bodyPr/>
        <a:lstStyle/>
        <a:p>
          <a:endParaRPr lang="en-US"/>
        </a:p>
      </dgm:t>
    </dgm:pt>
    <dgm:pt modelId="{BC73830C-E9EC-40EA-907B-B7AC3E730207}" type="sibTrans" cxnId="{5F5B79FD-53E2-47B4-A40B-F4CFBC9D064D}">
      <dgm:prSet/>
      <dgm:spPr/>
      <dgm:t>
        <a:bodyPr/>
        <a:lstStyle/>
        <a:p>
          <a:endParaRPr lang="en-US"/>
        </a:p>
      </dgm:t>
    </dgm:pt>
    <dgm:pt modelId="{3C45EA45-2882-44E7-9D0E-B824B215BDEA}">
      <dgm:prSet/>
      <dgm:spPr/>
      <dgm:t>
        <a:bodyPr/>
        <a:lstStyle/>
        <a:p>
          <a:r>
            <a:rPr lang="en-US"/>
            <a:t>Governance must shift from shareholder value to multi-capital value creation.</a:t>
          </a:r>
        </a:p>
      </dgm:t>
    </dgm:pt>
    <dgm:pt modelId="{4F7C2EC0-1F52-45D3-8153-2E081B4C973F}" type="parTrans" cxnId="{7DAB7C41-98F6-41AF-BDF9-594D13E4F7DA}">
      <dgm:prSet/>
      <dgm:spPr/>
      <dgm:t>
        <a:bodyPr/>
        <a:lstStyle/>
        <a:p>
          <a:endParaRPr lang="en-US"/>
        </a:p>
      </dgm:t>
    </dgm:pt>
    <dgm:pt modelId="{4C26B10E-9DC8-438E-A962-E41805CE44F7}" type="sibTrans" cxnId="{7DAB7C41-98F6-41AF-BDF9-594D13E4F7DA}">
      <dgm:prSet/>
      <dgm:spPr/>
      <dgm:t>
        <a:bodyPr/>
        <a:lstStyle/>
        <a:p>
          <a:endParaRPr lang="en-US"/>
        </a:p>
      </dgm:t>
    </dgm:pt>
    <dgm:pt modelId="{BC9EE4BC-36A8-4C3E-BFBC-ADEDC172BD22}" type="pres">
      <dgm:prSet presAssocID="{41B73400-75FC-411D-B32A-19D83CB81BA0}" presName="outerComposite" presStyleCnt="0">
        <dgm:presLayoutVars>
          <dgm:chMax val="5"/>
          <dgm:dir/>
          <dgm:resizeHandles val="exact"/>
        </dgm:presLayoutVars>
      </dgm:prSet>
      <dgm:spPr/>
    </dgm:pt>
    <dgm:pt modelId="{2CB41B82-8EFE-4F1B-8F32-AAC206596D12}" type="pres">
      <dgm:prSet presAssocID="{41B73400-75FC-411D-B32A-19D83CB81BA0}" presName="dummyMaxCanvas" presStyleCnt="0">
        <dgm:presLayoutVars/>
      </dgm:prSet>
      <dgm:spPr/>
    </dgm:pt>
    <dgm:pt modelId="{5F98229C-BC61-4AEE-AA61-0FEC21DABE6F}" type="pres">
      <dgm:prSet presAssocID="{41B73400-75FC-411D-B32A-19D83CB81BA0}" presName="FourNodes_1" presStyleLbl="node1" presStyleIdx="0" presStyleCnt="4">
        <dgm:presLayoutVars>
          <dgm:bulletEnabled val="1"/>
        </dgm:presLayoutVars>
      </dgm:prSet>
      <dgm:spPr/>
    </dgm:pt>
    <dgm:pt modelId="{D9977330-D201-4942-9BD3-1FAC1E84A278}" type="pres">
      <dgm:prSet presAssocID="{41B73400-75FC-411D-B32A-19D83CB81BA0}" presName="FourNodes_2" presStyleLbl="node1" presStyleIdx="1" presStyleCnt="4">
        <dgm:presLayoutVars>
          <dgm:bulletEnabled val="1"/>
        </dgm:presLayoutVars>
      </dgm:prSet>
      <dgm:spPr/>
    </dgm:pt>
    <dgm:pt modelId="{EB5D5804-1D58-4ED0-9A82-95DB2F844CDF}" type="pres">
      <dgm:prSet presAssocID="{41B73400-75FC-411D-B32A-19D83CB81BA0}" presName="FourNodes_3" presStyleLbl="node1" presStyleIdx="2" presStyleCnt="4">
        <dgm:presLayoutVars>
          <dgm:bulletEnabled val="1"/>
        </dgm:presLayoutVars>
      </dgm:prSet>
      <dgm:spPr/>
    </dgm:pt>
    <dgm:pt modelId="{4D4F555C-E612-475D-A52A-DC90430FC8CB}" type="pres">
      <dgm:prSet presAssocID="{41B73400-75FC-411D-B32A-19D83CB81BA0}" presName="FourNodes_4" presStyleLbl="node1" presStyleIdx="3" presStyleCnt="4">
        <dgm:presLayoutVars>
          <dgm:bulletEnabled val="1"/>
        </dgm:presLayoutVars>
      </dgm:prSet>
      <dgm:spPr/>
    </dgm:pt>
    <dgm:pt modelId="{EF29E14B-A637-4AF8-A986-090D46EF6649}" type="pres">
      <dgm:prSet presAssocID="{41B73400-75FC-411D-B32A-19D83CB81BA0}" presName="FourConn_1-2" presStyleLbl="fgAccFollowNode1" presStyleIdx="0" presStyleCnt="3">
        <dgm:presLayoutVars>
          <dgm:bulletEnabled val="1"/>
        </dgm:presLayoutVars>
      </dgm:prSet>
      <dgm:spPr/>
    </dgm:pt>
    <dgm:pt modelId="{6599BB28-C8CE-4C0A-90AB-968353D12D76}" type="pres">
      <dgm:prSet presAssocID="{41B73400-75FC-411D-B32A-19D83CB81BA0}" presName="FourConn_2-3" presStyleLbl="fgAccFollowNode1" presStyleIdx="1" presStyleCnt="3">
        <dgm:presLayoutVars>
          <dgm:bulletEnabled val="1"/>
        </dgm:presLayoutVars>
      </dgm:prSet>
      <dgm:spPr/>
    </dgm:pt>
    <dgm:pt modelId="{BB93CBA5-22CA-4033-8AC9-23300209EC47}" type="pres">
      <dgm:prSet presAssocID="{41B73400-75FC-411D-B32A-19D83CB81BA0}" presName="FourConn_3-4" presStyleLbl="fgAccFollowNode1" presStyleIdx="2" presStyleCnt="3">
        <dgm:presLayoutVars>
          <dgm:bulletEnabled val="1"/>
        </dgm:presLayoutVars>
      </dgm:prSet>
      <dgm:spPr/>
    </dgm:pt>
    <dgm:pt modelId="{DB68F8B0-5F3F-4B56-80A7-D295C7DDF479}" type="pres">
      <dgm:prSet presAssocID="{41B73400-75FC-411D-B32A-19D83CB81BA0}" presName="FourNodes_1_text" presStyleLbl="node1" presStyleIdx="3" presStyleCnt="4">
        <dgm:presLayoutVars>
          <dgm:bulletEnabled val="1"/>
        </dgm:presLayoutVars>
      </dgm:prSet>
      <dgm:spPr/>
    </dgm:pt>
    <dgm:pt modelId="{3A045D77-C01F-4027-8581-5C422214A518}" type="pres">
      <dgm:prSet presAssocID="{41B73400-75FC-411D-B32A-19D83CB81BA0}" presName="FourNodes_2_text" presStyleLbl="node1" presStyleIdx="3" presStyleCnt="4">
        <dgm:presLayoutVars>
          <dgm:bulletEnabled val="1"/>
        </dgm:presLayoutVars>
      </dgm:prSet>
      <dgm:spPr/>
    </dgm:pt>
    <dgm:pt modelId="{28ABFA53-004A-4DAF-BE75-636E749EF3AB}" type="pres">
      <dgm:prSet presAssocID="{41B73400-75FC-411D-B32A-19D83CB81BA0}" presName="FourNodes_3_text" presStyleLbl="node1" presStyleIdx="3" presStyleCnt="4">
        <dgm:presLayoutVars>
          <dgm:bulletEnabled val="1"/>
        </dgm:presLayoutVars>
      </dgm:prSet>
      <dgm:spPr/>
    </dgm:pt>
    <dgm:pt modelId="{0F2B6C2D-4A26-4956-B436-099E2F6BEDB2}" type="pres">
      <dgm:prSet presAssocID="{41B73400-75FC-411D-B32A-19D83CB81BA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5ECA00C-0314-48C7-BF4E-9794A9D4AB72}" type="presOf" srcId="{3C45EA45-2882-44E7-9D0E-B824B215BDEA}" destId="{4D4F555C-E612-475D-A52A-DC90430FC8CB}" srcOrd="0" destOrd="0" presId="urn:microsoft.com/office/officeart/2005/8/layout/vProcess5"/>
    <dgm:cxn modelId="{A9BE0226-D8BE-40D9-A57D-88881D699B24}" type="presOf" srcId="{96171480-D49D-4FDE-8B32-3B854EF87ADD}" destId="{3A045D77-C01F-4027-8581-5C422214A518}" srcOrd="1" destOrd="0" presId="urn:microsoft.com/office/officeart/2005/8/layout/vProcess5"/>
    <dgm:cxn modelId="{68DF422E-E685-4F89-9173-075452CE8F16}" srcId="{41B73400-75FC-411D-B32A-19D83CB81BA0}" destId="{71141700-BDCF-4114-B3B3-27126B1D3F3F}" srcOrd="0" destOrd="0" parTransId="{B4D6A623-FDF6-4E8F-93A7-7B4E80326EFD}" sibTransId="{05884AD3-F917-4FD9-AF63-F741428D4691}"/>
    <dgm:cxn modelId="{36358C36-662C-4D57-A674-71F45FDF5BCD}" type="presOf" srcId="{17118D32-A9F3-4ABB-8764-5E98E26DAD0A}" destId="{EB5D5804-1D58-4ED0-9A82-95DB2F844CDF}" srcOrd="0" destOrd="0" presId="urn:microsoft.com/office/officeart/2005/8/layout/vProcess5"/>
    <dgm:cxn modelId="{7DAB7C41-98F6-41AF-BDF9-594D13E4F7DA}" srcId="{41B73400-75FC-411D-B32A-19D83CB81BA0}" destId="{3C45EA45-2882-44E7-9D0E-B824B215BDEA}" srcOrd="3" destOrd="0" parTransId="{4F7C2EC0-1F52-45D3-8153-2E081B4C973F}" sibTransId="{4C26B10E-9DC8-438E-A962-E41805CE44F7}"/>
    <dgm:cxn modelId="{BE445844-454F-4FBB-8BC7-8A31024EF59C}" type="presOf" srcId="{71141700-BDCF-4114-B3B3-27126B1D3F3F}" destId="{DB68F8B0-5F3F-4B56-80A7-D295C7DDF479}" srcOrd="1" destOrd="0" presId="urn:microsoft.com/office/officeart/2005/8/layout/vProcess5"/>
    <dgm:cxn modelId="{F959716C-E4A5-4B19-AD31-7BB802D9DBC1}" type="presOf" srcId="{05884AD3-F917-4FD9-AF63-F741428D4691}" destId="{EF29E14B-A637-4AF8-A986-090D46EF6649}" srcOrd="0" destOrd="0" presId="urn:microsoft.com/office/officeart/2005/8/layout/vProcess5"/>
    <dgm:cxn modelId="{A90EF84F-C54D-48CC-AA6E-8FC6ABB91295}" type="presOf" srcId="{41B73400-75FC-411D-B32A-19D83CB81BA0}" destId="{BC9EE4BC-36A8-4C3E-BFBC-ADEDC172BD22}" srcOrd="0" destOrd="0" presId="urn:microsoft.com/office/officeart/2005/8/layout/vProcess5"/>
    <dgm:cxn modelId="{C3861297-9A6A-4420-B335-4D4F3F54FC84}" type="presOf" srcId="{3C45EA45-2882-44E7-9D0E-B824B215BDEA}" destId="{0F2B6C2D-4A26-4956-B436-099E2F6BEDB2}" srcOrd="1" destOrd="0" presId="urn:microsoft.com/office/officeart/2005/8/layout/vProcess5"/>
    <dgm:cxn modelId="{026327A1-0F7D-4ED7-A457-546B1E21698B}" type="presOf" srcId="{71141700-BDCF-4114-B3B3-27126B1D3F3F}" destId="{5F98229C-BC61-4AEE-AA61-0FEC21DABE6F}" srcOrd="0" destOrd="0" presId="urn:microsoft.com/office/officeart/2005/8/layout/vProcess5"/>
    <dgm:cxn modelId="{52AF90A4-42F5-4220-8129-493298A31736}" srcId="{41B73400-75FC-411D-B32A-19D83CB81BA0}" destId="{96171480-D49D-4FDE-8B32-3B854EF87ADD}" srcOrd="1" destOrd="0" parTransId="{62D7F04B-F7B7-4320-B9FD-2B114E455876}" sibTransId="{CE2F15CB-0F83-496B-A52E-FDA6D4F4B051}"/>
    <dgm:cxn modelId="{2E3DACAC-93B3-4607-8222-D1F9E93BFB7B}" type="presOf" srcId="{96171480-D49D-4FDE-8B32-3B854EF87ADD}" destId="{D9977330-D201-4942-9BD3-1FAC1E84A278}" srcOrd="0" destOrd="0" presId="urn:microsoft.com/office/officeart/2005/8/layout/vProcess5"/>
    <dgm:cxn modelId="{B71C61B3-FC50-4A83-A1DA-D98530538A21}" type="presOf" srcId="{BC73830C-E9EC-40EA-907B-B7AC3E730207}" destId="{BB93CBA5-22CA-4033-8AC9-23300209EC47}" srcOrd="0" destOrd="0" presId="urn:microsoft.com/office/officeart/2005/8/layout/vProcess5"/>
    <dgm:cxn modelId="{8AD621E1-5123-48DB-BD6E-E9070F60218E}" type="presOf" srcId="{CE2F15CB-0F83-496B-A52E-FDA6D4F4B051}" destId="{6599BB28-C8CE-4C0A-90AB-968353D12D76}" srcOrd="0" destOrd="0" presId="urn:microsoft.com/office/officeart/2005/8/layout/vProcess5"/>
    <dgm:cxn modelId="{0BA941FA-C9FF-4224-B505-B0C11973361E}" type="presOf" srcId="{17118D32-A9F3-4ABB-8764-5E98E26DAD0A}" destId="{28ABFA53-004A-4DAF-BE75-636E749EF3AB}" srcOrd="1" destOrd="0" presId="urn:microsoft.com/office/officeart/2005/8/layout/vProcess5"/>
    <dgm:cxn modelId="{5F5B79FD-53E2-47B4-A40B-F4CFBC9D064D}" srcId="{41B73400-75FC-411D-B32A-19D83CB81BA0}" destId="{17118D32-A9F3-4ABB-8764-5E98E26DAD0A}" srcOrd="2" destOrd="0" parTransId="{877A6656-0A2F-4E2D-BEBF-A8D55B350231}" sibTransId="{BC73830C-E9EC-40EA-907B-B7AC3E730207}"/>
    <dgm:cxn modelId="{9FEFA033-4AAA-4286-9610-86839EB45A6B}" type="presParOf" srcId="{BC9EE4BC-36A8-4C3E-BFBC-ADEDC172BD22}" destId="{2CB41B82-8EFE-4F1B-8F32-AAC206596D12}" srcOrd="0" destOrd="0" presId="urn:microsoft.com/office/officeart/2005/8/layout/vProcess5"/>
    <dgm:cxn modelId="{42BE2000-CBE6-4C72-9285-EA6898C629F8}" type="presParOf" srcId="{BC9EE4BC-36A8-4C3E-BFBC-ADEDC172BD22}" destId="{5F98229C-BC61-4AEE-AA61-0FEC21DABE6F}" srcOrd="1" destOrd="0" presId="urn:microsoft.com/office/officeart/2005/8/layout/vProcess5"/>
    <dgm:cxn modelId="{0ACE9422-83D1-416C-AD46-40EA73B06216}" type="presParOf" srcId="{BC9EE4BC-36A8-4C3E-BFBC-ADEDC172BD22}" destId="{D9977330-D201-4942-9BD3-1FAC1E84A278}" srcOrd="2" destOrd="0" presId="urn:microsoft.com/office/officeart/2005/8/layout/vProcess5"/>
    <dgm:cxn modelId="{A1AD2629-7A9B-487E-8A90-0E000F1101F2}" type="presParOf" srcId="{BC9EE4BC-36A8-4C3E-BFBC-ADEDC172BD22}" destId="{EB5D5804-1D58-4ED0-9A82-95DB2F844CDF}" srcOrd="3" destOrd="0" presId="urn:microsoft.com/office/officeart/2005/8/layout/vProcess5"/>
    <dgm:cxn modelId="{9530B232-AD81-4AC5-B690-E989B64878E1}" type="presParOf" srcId="{BC9EE4BC-36A8-4C3E-BFBC-ADEDC172BD22}" destId="{4D4F555C-E612-475D-A52A-DC90430FC8CB}" srcOrd="4" destOrd="0" presId="urn:microsoft.com/office/officeart/2005/8/layout/vProcess5"/>
    <dgm:cxn modelId="{9C78B13C-92B7-441C-9304-0F0BB498DF34}" type="presParOf" srcId="{BC9EE4BC-36A8-4C3E-BFBC-ADEDC172BD22}" destId="{EF29E14B-A637-4AF8-A986-090D46EF6649}" srcOrd="5" destOrd="0" presId="urn:microsoft.com/office/officeart/2005/8/layout/vProcess5"/>
    <dgm:cxn modelId="{574F79B7-7150-4987-960B-E4151ED08ADE}" type="presParOf" srcId="{BC9EE4BC-36A8-4C3E-BFBC-ADEDC172BD22}" destId="{6599BB28-C8CE-4C0A-90AB-968353D12D76}" srcOrd="6" destOrd="0" presId="urn:microsoft.com/office/officeart/2005/8/layout/vProcess5"/>
    <dgm:cxn modelId="{7AD70428-1129-41CF-8BB9-8AC5CBA80EED}" type="presParOf" srcId="{BC9EE4BC-36A8-4C3E-BFBC-ADEDC172BD22}" destId="{BB93CBA5-22CA-4033-8AC9-23300209EC47}" srcOrd="7" destOrd="0" presId="urn:microsoft.com/office/officeart/2005/8/layout/vProcess5"/>
    <dgm:cxn modelId="{869FFBBD-2A23-421C-8CB0-B865B9C5F14B}" type="presParOf" srcId="{BC9EE4BC-36A8-4C3E-BFBC-ADEDC172BD22}" destId="{DB68F8B0-5F3F-4B56-80A7-D295C7DDF479}" srcOrd="8" destOrd="0" presId="urn:microsoft.com/office/officeart/2005/8/layout/vProcess5"/>
    <dgm:cxn modelId="{C8023262-E426-45B9-BEFD-51906EA6C2ED}" type="presParOf" srcId="{BC9EE4BC-36A8-4C3E-BFBC-ADEDC172BD22}" destId="{3A045D77-C01F-4027-8581-5C422214A518}" srcOrd="9" destOrd="0" presId="urn:microsoft.com/office/officeart/2005/8/layout/vProcess5"/>
    <dgm:cxn modelId="{E4FF4860-CDF4-433C-A818-DDD1D8DE1811}" type="presParOf" srcId="{BC9EE4BC-36A8-4C3E-BFBC-ADEDC172BD22}" destId="{28ABFA53-004A-4DAF-BE75-636E749EF3AB}" srcOrd="10" destOrd="0" presId="urn:microsoft.com/office/officeart/2005/8/layout/vProcess5"/>
    <dgm:cxn modelId="{6CDF717A-52D5-4B0E-9435-833BB4A3AAF4}" type="presParOf" srcId="{BC9EE4BC-36A8-4C3E-BFBC-ADEDC172BD22}" destId="{0F2B6C2D-4A26-4956-B436-099E2F6BEDB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9D4DF5-42F1-4567-8CF6-15399449460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09B4B83-7E0F-4F07-8279-37270E30D4B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Good governance ensures strategic clarity and ethical decision-making.</a:t>
          </a:r>
        </a:p>
      </dgm:t>
    </dgm:pt>
    <dgm:pt modelId="{93E8406B-D37C-40D3-B056-D021005D876B}" type="parTrans" cxnId="{0AE37D9A-111D-420A-A081-321819CC82E8}">
      <dgm:prSet/>
      <dgm:spPr/>
      <dgm:t>
        <a:bodyPr/>
        <a:lstStyle/>
        <a:p>
          <a:endParaRPr lang="en-US"/>
        </a:p>
      </dgm:t>
    </dgm:pt>
    <dgm:pt modelId="{57B8C04E-81C3-4EFD-B7C1-A36F963D3885}" type="sibTrans" cxnId="{0AE37D9A-111D-420A-A081-321819CC82E8}">
      <dgm:prSet/>
      <dgm:spPr/>
      <dgm:t>
        <a:bodyPr/>
        <a:lstStyle/>
        <a:p>
          <a:endParaRPr lang="en-US"/>
        </a:p>
      </dgm:t>
    </dgm:pt>
    <dgm:pt modelId="{BC48D6A3-897B-4309-9734-15B49BB55EA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Promotes efficient resource utilization and sustainable performance.</a:t>
          </a:r>
        </a:p>
      </dgm:t>
    </dgm:pt>
    <dgm:pt modelId="{1F33FF9F-6C20-4535-8FFE-A34B1BDE2A7A}" type="parTrans" cxnId="{2D4CDA61-7E66-4E7F-8037-95C4F369BE6F}">
      <dgm:prSet/>
      <dgm:spPr/>
      <dgm:t>
        <a:bodyPr/>
        <a:lstStyle/>
        <a:p>
          <a:endParaRPr lang="en-US"/>
        </a:p>
      </dgm:t>
    </dgm:pt>
    <dgm:pt modelId="{5FB60C22-5B68-45FA-8B72-86539FC7DF6F}" type="sibTrans" cxnId="{2D4CDA61-7E66-4E7F-8037-95C4F369BE6F}">
      <dgm:prSet/>
      <dgm:spPr/>
      <dgm:t>
        <a:bodyPr/>
        <a:lstStyle/>
        <a:p>
          <a:endParaRPr lang="en-US"/>
        </a:p>
      </dgm:t>
    </dgm:pt>
    <dgm:pt modelId="{0DACDD87-9CD9-48E3-9ED9-2AB3B0A69F8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Strengthens risk oversight and accountability mechanisms.</a:t>
          </a:r>
        </a:p>
      </dgm:t>
    </dgm:pt>
    <dgm:pt modelId="{D408B9B0-63DC-4109-A0A0-AEF46F936774}" type="parTrans" cxnId="{B9A5C641-1AC0-4828-97BB-A0E6D3B5E239}">
      <dgm:prSet/>
      <dgm:spPr/>
      <dgm:t>
        <a:bodyPr/>
        <a:lstStyle/>
        <a:p>
          <a:endParaRPr lang="en-US"/>
        </a:p>
      </dgm:t>
    </dgm:pt>
    <dgm:pt modelId="{174A2966-E986-4355-9D65-B93579E6B703}" type="sibTrans" cxnId="{B9A5C641-1AC0-4828-97BB-A0E6D3B5E239}">
      <dgm:prSet/>
      <dgm:spPr/>
      <dgm:t>
        <a:bodyPr/>
        <a:lstStyle/>
        <a:p>
          <a:endParaRPr lang="en-US"/>
        </a:p>
      </dgm:t>
    </dgm:pt>
    <dgm:pt modelId="{1624D48C-48BC-4E75-B34E-70F9E7B0D7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Governance is the engine room of value creation.</a:t>
          </a:r>
        </a:p>
      </dgm:t>
    </dgm:pt>
    <dgm:pt modelId="{FDF4DDC4-8476-488A-AC61-8385A17C625B}" type="parTrans" cxnId="{CA82C87B-12FF-4BE1-8C9A-E4C5DE441BD7}">
      <dgm:prSet/>
      <dgm:spPr/>
      <dgm:t>
        <a:bodyPr/>
        <a:lstStyle/>
        <a:p>
          <a:endParaRPr lang="en-US"/>
        </a:p>
      </dgm:t>
    </dgm:pt>
    <dgm:pt modelId="{6B546ED0-3952-454F-A503-6FC833427D42}" type="sibTrans" cxnId="{CA82C87B-12FF-4BE1-8C9A-E4C5DE441BD7}">
      <dgm:prSet/>
      <dgm:spPr/>
      <dgm:t>
        <a:bodyPr/>
        <a:lstStyle/>
        <a:p>
          <a:endParaRPr lang="en-US"/>
        </a:p>
      </dgm:t>
    </dgm:pt>
    <dgm:pt modelId="{651B07CB-3E25-462E-94AB-A8F9D24C973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/>
            <a:t>Corporate Governance + The Six Capitals = “Integrated Governance”</a:t>
          </a:r>
          <a:r>
            <a:rPr lang="en-US" sz="1400" dirty="0"/>
            <a:t>
</a:t>
          </a:r>
          <a:endParaRPr lang="en-GB" sz="1400" dirty="0"/>
        </a:p>
      </dgm:t>
    </dgm:pt>
    <dgm:pt modelId="{323A5E47-633E-43B0-8E35-E6733DD6F7AB}" type="parTrans" cxnId="{2A411B56-F85D-4399-9C65-50718C6EC622}">
      <dgm:prSet/>
      <dgm:spPr/>
      <dgm:t>
        <a:bodyPr/>
        <a:lstStyle/>
        <a:p>
          <a:endParaRPr lang="en-GB"/>
        </a:p>
      </dgm:t>
    </dgm:pt>
    <dgm:pt modelId="{C83D3DB3-DBDF-4E49-A461-585BBF3EDB75}" type="sibTrans" cxnId="{2A411B56-F85D-4399-9C65-50718C6EC622}">
      <dgm:prSet/>
      <dgm:spPr/>
      <dgm:t>
        <a:bodyPr/>
        <a:lstStyle/>
        <a:p>
          <a:endParaRPr lang="en-GB"/>
        </a:p>
      </dgm:t>
    </dgm:pt>
    <dgm:pt modelId="{CC358A8B-1872-4D47-A9A8-45E7B0342296}" type="pres">
      <dgm:prSet presAssocID="{EF9D4DF5-42F1-4567-8CF6-153994494603}" presName="root" presStyleCnt="0">
        <dgm:presLayoutVars>
          <dgm:dir/>
          <dgm:resizeHandles val="exact"/>
        </dgm:presLayoutVars>
      </dgm:prSet>
      <dgm:spPr/>
    </dgm:pt>
    <dgm:pt modelId="{1AB2CA89-8374-42F6-923C-1609A1DD4969}" type="pres">
      <dgm:prSet presAssocID="{609B4B83-7E0F-4F07-8279-37270E30D4BA}" presName="compNode" presStyleCnt="0"/>
      <dgm:spPr/>
    </dgm:pt>
    <dgm:pt modelId="{B36C803F-60FE-4F44-8C77-8FB2F40E15F0}" type="pres">
      <dgm:prSet presAssocID="{609B4B83-7E0F-4F07-8279-37270E30D4BA}" presName="bgRect" presStyleLbl="bgShp" presStyleIdx="0" presStyleCnt="5"/>
      <dgm:spPr/>
    </dgm:pt>
    <dgm:pt modelId="{831FA148-B92A-4668-83F9-0206ADDFFED3}" type="pres">
      <dgm:prSet presAssocID="{609B4B83-7E0F-4F07-8279-37270E30D4B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04C4F76E-32BF-42C6-8FB9-D294E0154AF0}" type="pres">
      <dgm:prSet presAssocID="{609B4B83-7E0F-4F07-8279-37270E30D4BA}" presName="spaceRect" presStyleCnt="0"/>
      <dgm:spPr/>
    </dgm:pt>
    <dgm:pt modelId="{F2F1BDBB-FEDB-46E4-B74E-57D6BC430326}" type="pres">
      <dgm:prSet presAssocID="{609B4B83-7E0F-4F07-8279-37270E30D4BA}" presName="parTx" presStyleLbl="revTx" presStyleIdx="0" presStyleCnt="5">
        <dgm:presLayoutVars>
          <dgm:chMax val="0"/>
          <dgm:chPref val="0"/>
        </dgm:presLayoutVars>
      </dgm:prSet>
      <dgm:spPr/>
    </dgm:pt>
    <dgm:pt modelId="{E8BFF2A3-8547-4546-B5EE-614E712513A9}" type="pres">
      <dgm:prSet presAssocID="{57B8C04E-81C3-4EFD-B7C1-A36F963D3885}" presName="sibTrans" presStyleCnt="0"/>
      <dgm:spPr/>
    </dgm:pt>
    <dgm:pt modelId="{433EFB57-E247-4801-9976-4BB90342A731}" type="pres">
      <dgm:prSet presAssocID="{BC48D6A3-897B-4309-9734-15B49BB55EA7}" presName="compNode" presStyleCnt="0"/>
      <dgm:spPr/>
    </dgm:pt>
    <dgm:pt modelId="{B85AE2FF-CE96-43D5-B684-B9841011DB61}" type="pres">
      <dgm:prSet presAssocID="{BC48D6A3-897B-4309-9734-15B49BB55EA7}" presName="bgRect" presStyleLbl="bgShp" presStyleIdx="1" presStyleCnt="5"/>
      <dgm:spPr/>
    </dgm:pt>
    <dgm:pt modelId="{68B0085A-FE38-4DDF-85E6-190B01A0ED8D}" type="pres">
      <dgm:prSet presAssocID="{BC48D6A3-897B-4309-9734-15B49BB55EA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"/>
        </a:ext>
      </dgm:extLst>
    </dgm:pt>
    <dgm:pt modelId="{297BB98A-B84D-4F10-A3C0-B10595F79619}" type="pres">
      <dgm:prSet presAssocID="{BC48D6A3-897B-4309-9734-15B49BB55EA7}" presName="spaceRect" presStyleCnt="0"/>
      <dgm:spPr/>
    </dgm:pt>
    <dgm:pt modelId="{08C4DED2-35D6-4CC8-9FB0-D00D33EFC7FA}" type="pres">
      <dgm:prSet presAssocID="{BC48D6A3-897B-4309-9734-15B49BB55EA7}" presName="parTx" presStyleLbl="revTx" presStyleIdx="1" presStyleCnt="5">
        <dgm:presLayoutVars>
          <dgm:chMax val="0"/>
          <dgm:chPref val="0"/>
        </dgm:presLayoutVars>
      </dgm:prSet>
      <dgm:spPr/>
    </dgm:pt>
    <dgm:pt modelId="{59C44EDE-0C0F-49E5-9442-030E9FF4C092}" type="pres">
      <dgm:prSet presAssocID="{5FB60C22-5B68-45FA-8B72-86539FC7DF6F}" presName="sibTrans" presStyleCnt="0"/>
      <dgm:spPr/>
    </dgm:pt>
    <dgm:pt modelId="{59B51C63-2A9B-42B8-AC44-5D4D94D19DFB}" type="pres">
      <dgm:prSet presAssocID="{0DACDD87-9CD9-48E3-9ED9-2AB3B0A69F8C}" presName="compNode" presStyleCnt="0"/>
      <dgm:spPr/>
    </dgm:pt>
    <dgm:pt modelId="{76342460-52EC-4E3F-9D30-CAAAE770285D}" type="pres">
      <dgm:prSet presAssocID="{0DACDD87-9CD9-48E3-9ED9-2AB3B0A69F8C}" presName="bgRect" presStyleLbl="bgShp" presStyleIdx="2" presStyleCnt="5"/>
      <dgm:spPr/>
    </dgm:pt>
    <dgm:pt modelId="{E3F01F90-A22E-4A1B-A82D-84F7ED45C610}" type="pres">
      <dgm:prSet presAssocID="{0DACDD87-9CD9-48E3-9ED9-2AB3B0A69F8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A9912BF5-F7F4-475D-9A19-F371BF21D19F}" type="pres">
      <dgm:prSet presAssocID="{0DACDD87-9CD9-48E3-9ED9-2AB3B0A69F8C}" presName="spaceRect" presStyleCnt="0"/>
      <dgm:spPr/>
    </dgm:pt>
    <dgm:pt modelId="{B9C61E69-6841-4AE7-A46B-3E2ADCF9FE31}" type="pres">
      <dgm:prSet presAssocID="{0DACDD87-9CD9-48E3-9ED9-2AB3B0A69F8C}" presName="parTx" presStyleLbl="revTx" presStyleIdx="2" presStyleCnt="5">
        <dgm:presLayoutVars>
          <dgm:chMax val="0"/>
          <dgm:chPref val="0"/>
        </dgm:presLayoutVars>
      </dgm:prSet>
      <dgm:spPr/>
    </dgm:pt>
    <dgm:pt modelId="{46719749-0A38-44E8-83F8-DE529FA349E4}" type="pres">
      <dgm:prSet presAssocID="{174A2966-E986-4355-9D65-B93579E6B703}" presName="sibTrans" presStyleCnt="0"/>
      <dgm:spPr/>
    </dgm:pt>
    <dgm:pt modelId="{CA387565-2CB3-4906-8099-641B9A77FE29}" type="pres">
      <dgm:prSet presAssocID="{1624D48C-48BC-4E75-B34E-70F9E7B0D72E}" presName="compNode" presStyleCnt="0"/>
      <dgm:spPr/>
    </dgm:pt>
    <dgm:pt modelId="{C375D452-64A0-422B-A4F0-1C25E61737D8}" type="pres">
      <dgm:prSet presAssocID="{1624D48C-48BC-4E75-B34E-70F9E7B0D72E}" presName="bgRect" presStyleLbl="bgShp" presStyleIdx="3" presStyleCnt="5"/>
      <dgm:spPr/>
    </dgm:pt>
    <dgm:pt modelId="{805E3193-3816-46DB-96A8-D829AC2E2913}" type="pres">
      <dgm:prSet presAssocID="{1624D48C-48BC-4E75-B34E-70F9E7B0D72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12E1E07A-ACC7-426A-BEC5-36622442C91D}" type="pres">
      <dgm:prSet presAssocID="{1624D48C-48BC-4E75-B34E-70F9E7B0D72E}" presName="spaceRect" presStyleCnt="0"/>
      <dgm:spPr/>
    </dgm:pt>
    <dgm:pt modelId="{B7D7BB86-968A-42A4-9D48-17D19E8D6D81}" type="pres">
      <dgm:prSet presAssocID="{1624D48C-48BC-4E75-B34E-70F9E7B0D72E}" presName="parTx" presStyleLbl="revTx" presStyleIdx="3" presStyleCnt="5">
        <dgm:presLayoutVars>
          <dgm:chMax val="0"/>
          <dgm:chPref val="0"/>
        </dgm:presLayoutVars>
      </dgm:prSet>
      <dgm:spPr/>
    </dgm:pt>
    <dgm:pt modelId="{C0E883F2-4252-4664-B71F-569FF990F476}" type="pres">
      <dgm:prSet presAssocID="{6B546ED0-3952-454F-A503-6FC833427D42}" presName="sibTrans" presStyleCnt="0"/>
      <dgm:spPr/>
    </dgm:pt>
    <dgm:pt modelId="{6F1322D2-AA76-4189-8851-B590C79D899C}" type="pres">
      <dgm:prSet presAssocID="{651B07CB-3E25-462E-94AB-A8F9D24C9737}" presName="compNode" presStyleCnt="0"/>
      <dgm:spPr/>
    </dgm:pt>
    <dgm:pt modelId="{67480085-6F44-4D2F-BB8B-5C118072EC2F}" type="pres">
      <dgm:prSet presAssocID="{651B07CB-3E25-462E-94AB-A8F9D24C9737}" presName="bgRect" presStyleLbl="bgShp" presStyleIdx="4" presStyleCnt="5"/>
      <dgm:spPr/>
    </dgm:pt>
    <dgm:pt modelId="{913CBE2E-9AC0-4E55-A613-60C3B14B5439}" type="pres">
      <dgm:prSet presAssocID="{651B07CB-3E25-462E-94AB-A8F9D24C9737}" presName="iconRect" presStyleLbl="node1" presStyleIdx="4" presStyleCnt="5"/>
      <dgm:spPr/>
    </dgm:pt>
    <dgm:pt modelId="{7CC6517D-668D-40C7-81BF-6FF152443302}" type="pres">
      <dgm:prSet presAssocID="{651B07CB-3E25-462E-94AB-A8F9D24C9737}" presName="spaceRect" presStyleCnt="0"/>
      <dgm:spPr/>
    </dgm:pt>
    <dgm:pt modelId="{0DCF181F-4AEB-4697-ACF0-E07981EE3A25}" type="pres">
      <dgm:prSet presAssocID="{651B07CB-3E25-462E-94AB-A8F9D24C973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753A405-CA4E-4923-97D1-3238A5FA8D52}" type="presOf" srcId="{EF9D4DF5-42F1-4567-8CF6-153994494603}" destId="{CC358A8B-1872-4D47-A9A8-45E7B0342296}" srcOrd="0" destOrd="0" presId="urn:microsoft.com/office/officeart/2018/2/layout/IconVerticalSolidList"/>
    <dgm:cxn modelId="{B8EF2D0C-EF1A-43B0-AAFE-833E8EF9BE6F}" type="presOf" srcId="{609B4B83-7E0F-4F07-8279-37270E30D4BA}" destId="{F2F1BDBB-FEDB-46E4-B74E-57D6BC430326}" srcOrd="0" destOrd="0" presId="urn:microsoft.com/office/officeart/2018/2/layout/IconVerticalSolidList"/>
    <dgm:cxn modelId="{E8D99619-866A-4257-A7F7-5F251722BD98}" type="presOf" srcId="{BC48D6A3-897B-4309-9734-15B49BB55EA7}" destId="{08C4DED2-35D6-4CC8-9FB0-D00D33EFC7FA}" srcOrd="0" destOrd="0" presId="urn:microsoft.com/office/officeart/2018/2/layout/IconVerticalSolidList"/>
    <dgm:cxn modelId="{588F6720-63A2-4133-9138-6BB0721412F9}" type="presOf" srcId="{1624D48C-48BC-4E75-B34E-70F9E7B0D72E}" destId="{B7D7BB86-968A-42A4-9D48-17D19E8D6D81}" srcOrd="0" destOrd="0" presId="urn:microsoft.com/office/officeart/2018/2/layout/IconVerticalSolidList"/>
    <dgm:cxn modelId="{B9A5C641-1AC0-4828-97BB-A0E6D3B5E239}" srcId="{EF9D4DF5-42F1-4567-8CF6-153994494603}" destId="{0DACDD87-9CD9-48E3-9ED9-2AB3B0A69F8C}" srcOrd="2" destOrd="0" parTransId="{D408B9B0-63DC-4109-A0A0-AEF46F936774}" sibTransId="{174A2966-E986-4355-9D65-B93579E6B703}"/>
    <dgm:cxn modelId="{2D4CDA61-7E66-4E7F-8037-95C4F369BE6F}" srcId="{EF9D4DF5-42F1-4567-8CF6-153994494603}" destId="{BC48D6A3-897B-4309-9734-15B49BB55EA7}" srcOrd="1" destOrd="0" parTransId="{1F33FF9F-6C20-4535-8FFE-A34B1BDE2A7A}" sibTransId="{5FB60C22-5B68-45FA-8B72-86539FC7DF6F}"/>
    <dgm:cxn modelId="{2A411B56-F85D-4399-9C65-50718C6EC622}" srcId="{EF9D4DF5-42F1-4567-8CF6-153994494603}" destId="{651B07CB-3E25-462E-94AB-A8F9D24C9737}" srcOrd="4" destOrd="0" parTransId="{323A5E47-633E-43B0-8E35-E6733DD6F7AB}" sibTransId="{C83D3DB3-DBDF-4E49-A461-585BBF3EDB75}"/>
    <dgm:cxn modelId="{CA82C87B-12FF-4BE1-8C9A-E4C5DE441BD7}" srcId="{EF9D4DF5-42F1-4567-8CF6-153994494603}" destId="{1624D48C-48BC-4E75-B34E-70F9E7B0D72E}" srcOrd="3" destOrd="0" parTransId="{FDF4DDC4-8476-488A-AC61-8385A17C625B}" sibTransId="{6B546ED0-3952-454F-A503-6FC833427D42}"/>
    <dgm:cxn modelId="{0AE37D9A-111D-420A-A081-321819CC82E8}" srcId="{EF9D4DF5-42F1-4567-8CF6-153994494603}" destId="{609B4B83-7E0F-4F07-8279-37270E30D4BA}" srcOrd="0" destOrd="0" parTransId="{93E8406B-D37C-40D3-B056-D021005D876B}" sibTransId="{57B8C04E-81C3-4EFD-B7C1-A36F963D3885}"/>
    <dgm:cxn modelId="{1911AAC1-E072-4F30-B2E4-FE56E158C730}" type="presOf" srcId="{0DACDD87-9CD9-48E3-9ED9-2AB3B0A69F8C}" destId="{B9C61E69-6841-4AE7-A46B-3E2ADCF9FE31}" srcOrd="0" destOrd="0" presId="urn:microsoft.com/office/officeart/2018/2/layout/IconVerticalSolidList"/>
    <dgm:cxn modelId="{8101DBC6-FEF9-45E1-80FF-8EF131F94DBC}" type="presOf" srcId="{651B07CB-3E25-462E-94AB-A8F9D24C9737}" destId="{0DCF181F-4AEB-4697-ACF0-E07981EE3A25}" srcOrd="0" destOrd="0" presId="urn:microsoft.com/office/officeart/2018/2/layout/IconVerticalSolidList"/>
    <dgm:cxn modelId="{383F5229-02CD-448B-93B4-ECF49368707E}" type="presParOf" srcId="{CC358A8B-1872-4D47-A9A8-45E7B0342296}" destId="{1AB2CA89-8374-42F6-923C-1609A1DD4969}" srcOrd="0" destOrd="0" presId="urn:microsoft.com/office/officeart/2018/2/layout/IconVerticalSolidList"/>
    <dgm:cxn modelId="{E0B6A4AB-F02D-4926-BEC9-ED6A19858A1F}" type="presParOf" srcId="{1AB2CA89-8374-42F6-923C-1609A1DD4969}" destId="{B36C803F-60FE-4F44-8C77-8FB2F40E15F0}" srcOrd="0" destOrd="0" presId="urn:microsoft.com/office/officeart/2018/2/layout/IconVerticalSolidList"/>
    <dgm:cxn modelId="{DB350635-4737-4BB4-A41A-9E2C5049C855}" type="presParOf" srcId="{1AB2CA89-8374-42F6-923C-1609A1DD4969}" destId="{831FA148-B92A-4668-83F9-0206ADDFFED3}" srcOrd="1" destOrd="0" presId="urn:microsoft.com/office/officeart/2018/2/layout/IconVerticalSolidList"/>
    <dgm:cxn modelId="{8478B2E9-C170-46F1-81FB-DEA7619D2538}" type="presParOf" srcId="{1AB2CA89-8374-42F6-923C-1609A1DD4969}" destId="{04C4F76E-32BF-42C6-8FB9-D294E0154AF0}" srcOrd="2" destOrd="0" presId="urn:microsoft.com/office/officeart/2018/2/layout/IconVerticalSolidList"/>
    <dgm:cxn modelId="{A2990B23-03B2-462B-8AE3-37674E68DC55}" type="presParOf" srcId="{1AB2CA89-8374-42F6-923C-1609A1DD4969}" destId="{F2F1BDBB-FEDB-46E4-B74E-57D6BC430326}" srcOrd="3" destOrd="0" presId="urn:microsoft.com/office/officeart/2018/2/layout/IconVerticalSolidList"/>
    <dgm:cxn modelId="{472611FD-888E-417B-8CEA-CC0775F4CEA4}" type="presParOf" srcId="{CC358A8B-1872-4D47-A9A8-45E7B0342296}" destId="{E8BFF2A3-8547-4546-B5EE-614E712513A9}" srcOrd="1" destOrd="0" presId="urn:microsoft.com/office/officeart/2018/2/layout/IconVerticalSolidList"/>
    <dgm:cxn modelId="{67FEB2BD-125B-4021-9AF2-4CED78A4F1C1}" type="presParOf" srcId="{CC358A8B-1872-4D47-A9A8-45E7B0342296}" destId="{433EFB57-E247-4801-9976-4BB90342A731}" srcOrd="2" destOrd="0" presId="urn:microsoft.com/office/officeart/2018/2/layout/IconVerticalSolidList"/>
    <dgm:cxn modelId="{43040FD8-91BE-4FF9-8D83-6952B3653211}" type="presParOf" srcId="{433EFB57-E247-4801-9976-4BB90342A731}" destId="{B85AE2FF-CE96-43D5-B684-B9841011DB61}" srcOrd="0" destOrd="0" presId="urn:microsoft.com/office/officeart/2018/2/layout/IconVerticalSolidList"/>
    <dgm:cxn modelId="{D6FFBEEE-3D57-4392-B575-69D6CA269F81}" type="presParOf" srcId="{433EFB57-E247-4801-9976-4BB90342A731}" destId="{68B0085A-FE38-4DDF-85E6-190B01A0ED8D}" srcOrd="1" destOrd="0" presId="urn:microsoft.com/office/officeart/2018/2/layout/IconVerticalSolidList"/>
    <dgm:cxn modelId="{1E864834-49F3-4390-A7D1-C59E3D772C07}" type="presParOf" srcId="{433EFB57-E247-4801-9976-4BB90342A731}" destId="{297BB98A-B84D-4F10-A3C0-B10595F79619}" srcOrd="2" destOrd="0" presId="urn:microsoft.com/office/officeart/2018/2/layout/IconVerticalSolidList"/>
    <dgm:cxn modelId="{5627B9C3-AB26-42B5-99EB-D0FDCCDCC8A0}" type="presParOf" srcId="{433EFB57-E247-4801-9976-4BB90342A731}" destId="{08C4DED2-35D6-4CC8-9FB0-D00D33EFC7FA}" srcOrd="3" destOrd="0" presId="urn:microsoft.com/office/officeart/2018/2/layout/IconVerticalSolidList"/>
    <dgm:cxn modelId="{ADE6AD80-B78D-436F-9AF5-2C6BE719B296}" type="presParOf" srcId="{CC358A8B-1872-4D47-A9A8-45E7B0342296}" destId="{59C44EDE-0C0F-49E5-9442-030E9FF4C092}" srcOrd="3" destOrd="0" presId="urn:microsoft.com/office/officeart/2018/2/layout/IconVerticalSolidList"/>
    <dgm:cxn modelId="{9B48C868-7212-4EC9-884D-CB8B9F224796}" type="presParOf" srcId="{CC358A8B-1872-4D47-A9A8-45E7B0342296}" destId="{59B51C63-2A9B-42B8-AC44-5D4D94D19DFB}" srcOrd="4" destOrd="0" presId="urn:microsoft.com/office/officeart/2018/2/layout/IconVerticalSolidList"/>
    <dgm:cxn modelId="{0DF7999C-031C-40A0-B302-000DB8A0A270}" type="presParOf" srcId="{59B51C63-2A9B-42B8-AC44-5D4D94D19DFB}" destId="{76342460-52EC-4E3F-9D30-CAAAE770285D}" srcOrd="0" destOrd="0" presId="urn:microsoft.com/office/officeart/2018/2/layout/IconVerticalSolidList"/>
    <dgm:cxn modelId="{4360EA56-8CAB-4C6F-8088-DC3485CA6350}" type="presParOf" srcId="{59B51C63-2A9B-42B8-AC44-5D4D94D19DFB}" destId="{E3F01F90-A22E-4A1B-A82D-84F7ED45C610}" srcOrd="1" destOrd="0" presId="urn:microsoft.com/office/officeart/2018/2/layout/IconVerticalSolidList"/>
    <dgm:cxn modelId="{C680CF0F-02A2-42BF-B933-39D45D3C3852}" type="presParOf" srcId="{59B51C63-2A9B-42B8-AC44-5D4D94D19DFB}" destId="{A9912BF5-F7F4-475D-9A19-F371BF21D19F}" srcOrd="2" destOrd="0" presId="urn:microsoft.com/office/officeart/2018/2/layout/IconVerticalSolidList"/>
    <dgm:cxn modelId="{986EC155-8130-4FC8-8582-9B18C767C6B1}" type="presParOf" srcId="{59B51C63-2A9B-42B8-AC44-5D4D94D19DFB}" destId="{B9C61E69-6841-4AE7-A46B-3E2ADCF9FE31}" srcOrd="3" destOrd="0" presId="urn:microsoft.com/office/officeart/2018/2/layout/IconVerticalSolidList"/>
    <dgm:cxn modelId="{4A2BF989-8A4D-4DA2-B80B-543ED8F7B439}" type="presParOf" srcId="{CC358A8B-1872-4D47-A9A8-45E7B0342296}" destId="{46719749-0A38-44E8-83F8-DE529FA349E4}" srcOrd="5" destOrd="0" presId="urn:microsoft.com/office/officeart/2018/2/layout/IconVerticalSolidList"/>
    <dgm:cxn modelId="{0183BFC5-C426-4568-B745-0232DCD6134A}" type="presParOf" srcId="{CC358A8B-1872-4D47-A9A8-45E7B0342296}" destId="{CA387565-2CB3-4906-8099-641B9A77FE29}" srcOrd="6" destOrd="0" presId="urn:microsoft.com/office/officeart/2018/2/layout/IconVerticalSolidList"/>
    <dgm:cxn modelId="{08073289-1E98-4004-AD24-D69A28094C41}" type="presParOf" srcId="{CA387565-2CB3-4906-8099-641B9A77FE29}" destId="{C375D452-64A0-422B-A4F0-1C25E61737D8}" srcOrd="0" destOrd="0" presId="urn:microsoft.com/office/officeart/2018/2/layout/IconVerticalSolidList"/>
    <dgm:cxn modelId="{9BBD91B9-A9BA-4E83-AB13-3D40DCFF2A4B}" type="presParOf" srcId="{CA387565-2CB3-4906-8099-641B9A77FE29}" destId="{805E3193-3816-46DB-96A8-D829AC2E2913}" srcOrd="1" destOrd="0" presId="urn:microsoft.com/office/officeart/2018/2/layout/IconVerticalSolidList"/>
    <dgm:cxn modelId="{46474379-ED0E-43F5-A09B-E1A82E50DB41}" type="presParOf" srcId="{CA387565-2CB3-4906-8099-641B9A77FE29}" destId="{12E1E07A-ACC7-426A-BEC5-36622442C91D}" srcOrd="2" destOrd="0" presId="urn:microsoft.com/office/officeart/2018/2/layout/IconVerticalSolidList"/>
    <dgm:cxn modelId="{9C389B25-0BF6-40F5-A5AD-16994B3033A3}" type="presParOf" srcId="{CA387565-2CB3-4906-8099-641B9A77FE29}" destId="{B7D7BB86-968A-42A4-9D48-17D19E8D6D81}" srcOrd="3" destOrd="0" presId="urn:microsoft.com/office/officeart/2018/2/layout/IconVerticalSolidList"/>
    <dgm:cxn modelId="{8766D645-49E1-4D38-851F-550C0FE7383A}" type="presParOf" srcId="{CC358A8B-1872-4D47-A9A8-45E7B0342296}" destId="{C0E883F2-4252-4664-B71F-569FF990F476}" srcOrd="7" destOrd="0" presId="urn:microsoft.com/office/officeart/2018/2/layout/IconVerticalSolidList"/>
    <dgm:cxn modelId="{0FC50E54-7410-4524-AB91-1D6E0E343640}" type="presParOf" srcId="{CC358A8B-1872-4D47-A9A8-45E7B0342296}" destId="{6F1322D2-AA76-4189-8851-B590C79D899C}" srcOrd="8" destOrd="0" presId="urn:microsoft.com/office/officeart/2018/2/layout/IconVerticalSolidList"/>
    <dgm:cxn modelId="{05E8C945-AB43-42E7-A037-539353416BF9}" type="presParOf" srcId="{6F1322D2-AA76-4189-8851-B590C79D899C}" destId="{67480085-6F44-4D2F-BB8B-5C118072EC2F}" srcOrd="0" destOrd="0" presId="urn:microsoft.com/office/officeart/2018/2/layout/IconVerticalSolidList"/>
    <dgm:cxn modelId="{DA3585D1-31A9-4B32-961C-776CFCC81C87}" type="presParOf" srcId="{6F1322D2-AA76-4189-8851-B590C79D899C}" destId="{913CBE2E-9AC0-4E55-A613-60C3B14B5439}" srcOrd="1" destOrd="0" presId="urn:microsoft.com/office/officeart/2018/2/layout/IconVerticalSolidList"/>
    <dgm:cxn modelId="{D7682C7D-FB66-4D94-8449-91EFF352E0A2}" type="presParOf" srcId="{6F1322D2-AA76-4189-8851-B590C79D899C}" destId="{7CC6517D-668D-40C7-81BF-6FF152443302}" srcOrd="2" destOrd="0" presId="urn:microsoft.com/office/officeart/2018/2/layout/IconVerticalSolidList"/>
    <dgm:cxn modelId="{EA1A5D7E-6E7B-4848-8337-6C279FF2F580}" type="presParOf" srcId="{6F1322D2-AA76-4189-8851-B590C79D899C}" destId="{0DCF181F-4AEB-4697-ACF0-E07981EE3A2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760588-19BF-4DC1-874A-79673CBE913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DF7CDC-7C0B-449D-8ECB-04FD654CC50B}">
      <dgm:prSet/>
      <dgm:spPr/>
      <dgm:t>
        <a:bodyPr/>
        <a:lstStyle/>
        <a:p>
          <a:pPr>
            <a:defRPr b="1"/>
          </a:pPr>
          <a:r>
            <a:rPr lang="en-US"/>
            <a:t>Integrated thinking explains how organizations create value sustainably.</a:t>
          </a:r>
        </a:p>
      </dgm:t>
    </dgm:pt>
    <dgm:pt modelId="{CE256D78-14AD-4115-83F4-8994E1FA4D6E}" type="parTrans" cxnId="{2B91FFEF-C9B2-4321-942A-58BF0EBA6CAB}">
      <dgm:prSet/>
      <dgm:spPr/>
      <dgm:t>
        <a:bodyPr/>
        <a:lstStyle/>
        <a:p>
          <a:endParaRPr lang="en-US"/>
        </a:p>
      </dgm:t>
    </dgm:pt>
    <dgm:pt modelId="{3FDBA942-45A7-4327-A24E-288AA5625E99}" type="sibTrans" cxnId="{2B91FFEF-C9B2-4321-942A-58BF0EBA6CAB}">
      <dgm:prSet/>
      <dgm:spPr/>
      <dgm:t>
        <a:bodyPr/>
        <a:lstStyle/>
        <a:p>
          <a:endParaRPr lang="en-US"/>
        </a:p>
      </dgm:t>
    </dgm:pt>
    <dgm:pt modelId="{447EBB7E-F9A1-4EEA-A077-AA568B0943C9}">
      <dgm:prSet/>
      <dgm:spPr/>
      <dgm:t>
        <a:bodyPr/>
        <a:lstStyle/>
        <a:p>
          <a:pPr>
            <a:defRPr b="1"/>
          </a:pPr>
          <a:r>
            <a:rPr lang="en-US"/>
            <a:t>Six Capitals:</a:t>
          </a:r>
        </a:p>
      </dgm:t>
    </dgm:pt>
    <dgm:pt modelId="{D0DFC15E-50B3-421E-B978-BC552980A2FC}" type="parTrans" cxnId="{4DA39CB9-0209-453B-930A-1F69821D01B3}">
      <dgm:prSet/>
      <dgm:spPr/>
      <dgm:t>
        <a:bodyPr/>
        <a:lstStyle/>
        <a:p>
          <a:endParaRPr lang="en-US"/>
        </a:p>
      </dgm:t>
    </dgm:pt>
    <dgm:pt modelId="{283839A2-0BD9-442D-A38D-E47FFA286883}" type="sibTrans" cxnId="{4DA39CB9-0209-453B-930A-1F69821D01B3}">
      <dgm:prSet/>
      <dgm:spPr/>
      <dgm:t>
        <a:bodyPr/>
        <a:lstStyle/>
        <a:p>
          <a:endParaRPr lang="en-US"/>
        </a:p>
      </dgm:t>
    </dgm:pt>
    <dgm:pt modelId="{C95B9946-AEA0-4449-B698-0752BC3AF229}">
      <dgm:prSet/>
      <dgm:spPr/>
      <dgm:t>
        <a:bodyPr/>
        <a:lstStyle/>
        <a:p>
          <a:r>
            <a:rPr lang="en-US"/>
            <a:t>Financial</a:t>
          </a:r>
        </a:p>
      </dgm:t>
    </dgm:pt>
    <dgm:pt modelId="{BF4E952F-7E7E-4806-B69A-646EB69E476B}" type="parTrans" cxnId="{06424513-FB88-4AF9-9FDA-04FECB9B809A}">
      <dgm:prSet/>
      <dgm:spPr/>
      <dgm:t>
        <a:bodyPr/>
        <a:lstStyle/>
        <a:p>
          <a:endParaRPr lang="en-US"/>
        </a:p>
      </dgm:t>
    </dgm:pt>
    <dgm:pt modelId="{B35EF197-7ED5-45FD-BA2A-A43D09552AA4}" type="sibTrans" cxnId="{06424513-FB88-4AF9-9FDA-04FECB9B809A}">
      <dgm:prSet/>
      <dgm:spPr/>
      <dgm:t>
        <a:bodyPr/>
        <a:lstStyle/>
        <a:p>
          <a:endParaRPr lang="en-US"/>
        </a:p>
      </dgm:t>
    </dgm:pt>
    <dgm:pt modelId="{689ED1C8-106F-4D6A-A5D2-878E2BD47329}">
      <dgm:prSet/>
      <dgm:spPr/>
      <dgm:t>
        <a:bodyPr/>
        <a:lstStyle/>
        <a:p>
          <a:r>
            <a:rPr lang="en-US"/>
            <a:t>Manufactured</a:t>
          </a:r>
        </a:p>
      </dgm:t>
    </dgm:pt>
    <dgm:pt modelId="{431573BE-A765-40AA-8DE1-15CC91641B0C}" type="parTrans" cxnId="{B83E1014-5C2C-4AB6-A8C6-76AD649ED8B0}">
      <dgm:prSet/>
      <dgm:spPr/>
      <dgm:t>
        <a:bodyPr/>
        <a:lstStyle/>
        <a:p>
          <a:endParaRPr lang="en-US"/>
        </a:p>
      </dgm:t>
    </dgm:pt>
    <dgm:pt modelId="{7A06A420-3D96-483E-A8E7-B2C105AD211C}" type="sibTrans" cxnId="{B83E1014-5C2C-4AB6-A8C6-76AD649ED8B0}">
      <dgm:prSet/>
      <dgm:spPr/>
      <dgm:t>
        <a:bodyPr/>
        <a:lstStyle/>
        <a:p>
          <a:endParaRPr lang="en-US"/>
        </a:p>
      </dgm:t>
    </dgm:pt>
    <dgm:pt modelId="{E8994E9E-6201-439D-807D-3E0B98528622}">
      <dgm:prSet/>
      <dgm:spPr/>
      <dgm:t>
        <a:bodyPr/>
        <a:lstStyle/>
        <a:p>
          <a:r>
            <a:rPr lang="en-US"/>
            <a:t>Intellectual</a:t>
          </a:r>
        </a:p>
      </dgm:t>
    </dgm:pt>
    <dgm:pt modelId="{6AB96288-5E65-4EB2-AC89-7F6F4959B269}" type="parTrans" cxnId="{DF24BDDD-7896-47AE-9613-22D6B16C9575}">
      <dgm:prSet/>
      <dgm:spPr/>
      <dgm:t>
        <a:bodyPr/>
        <a:lstStyle/>
        <a:p>
          <a:endParaRPr lang="en-US"/>
        </a:p>
      </dgm:t>
    </dgm:pt>
    <dgm:pt modelId="{65743E74-FCF7-4012-8BC3-0F445AA53667}" type="sibTrans" cxnId="{DF24BDDD-7896-47AE-9613-22D6B16C9575}">
      <dgm:prSet/>
      <dgm:spPr/>
      <dgm:t>
        <a:bodyPr/>
        <a:lstStyle/>
        <a:p>
          <a:endParaRPr lang="en-US"/>
        </a:p>
      </dgm:t>
    </dgm:pt>
    <dgm:pt modelId="{844C3D48-1CF6-421C-8465-309AE8C0F7F1}">
      <dgm:prSet/>
      <dgm:spPr/>
      <dgm:t>
        <a:bodyPr/>
        <a:lstStyle/>
        <a:p>
          <a:r>
            <a:rPr lang="en-US"/>
            <a:t>Human</a:t>
          </a:r>
        </a:p>
      </dgm:t>
    </dgm:pt>
    <dgm:pt modelId="{A7FA946F-9F97-4A2B-92CE-14852176409B}" type="parTrans" cxnId="{F7350E7F-C7A5-4774-8D88-D8248967EEDC}">
      <dgm:prSet/>
      <dgm:spPr/>
      <dgm:t>
        <a:bodyPr/>
        <a:lstStyle/>
        <a:p>
          <a:endParaRPr lang="en-US"/>
        </a:p>
      </dgm:t>
    </dgm:pt>
    <dgm:pt modelId="{4FB334D4-8FE2-4251-9688-8B2341E073BD}" type="sibTrans" cxnId="{F7350E7F-C7A5-4774-8D88-D8248967EEDC}">
      <dgm:prSet/>
      <dgm:spPr/>
      <dgm:t>
        <a:bodyPr/>
        <a:lstStyle/>
        <a:p>
          <a:endParaRPr lang="en-US"/>
        </a:p>
      </dgm:t>
    </dgm:pt>
    <dgm:pt modelId="{3DD8038D-FADA-470E-94DA-AA77CE25B453}">
      <dgm:prSet/>
      <dgm:spPr/>
      <dgm:t>
        <a:bodyPr/>
        <a:lstStyle/>
        <a:p>
          <a:r>
            <a:rPr lang="en-US"/>
            <a:t>Social &amp; Relationship</a:t>
          </a:r>
        </a:p>
      </dgm:t>
    </dgm:pt>
    <dgm:pt modelId="{8C22D794-0CE3-4109-8C20-B19C8B938DE9}" type="parTrans" cxnId="{CF745D01-A855-4701-81EA-5AB5DB268804}">
      <dgm:prSet/>
      <dgm:spPr/>
      <dgm:t>
        <a:bodyPr/>
        <a:lstStyle/>
        <a:p>
          <a:endParaRPr lang="en-US"/>
        </a:p>
      </dgm:t>
    </dgm:pt>
    <dgm:pt modelId="{BDF915FC-B37C-4072-8A84-D528FD62DDCA}" type="sibTrans" cxnId="{CF745D01-A855-4701-81EA-5AB5DB268804}">
      <dgm:prSet/>
      <dgm:spPr/>
      <dgm:t>
        <a:bodyPr/>
        <a:lstStyle/>
        <a:p>
          <a:endParaRPr lang="en-US"/>
        </a:p>
      </dgm:t>
    </dgm:pt>
    <dgm:pt modelId="{65AC82F2-CFE8-4EBF-9DC7-E26D2097BFAC}">
      <dgm:prSet/>
      <dgm:spPr/>
      <dgm:t>
        <a:bodyPr/>
        <a:lstStyle/>
        <a:p>
          <a:r>
            <a:rPr lang="en-US"/>
            <a:t>Natural</a:t>
          </a:r>
        </a:p>
      </dgm:t>
    </dgm:pt>
    <dgm:pt modelId="{634A5DAF-1F14-48E0-8E51-565A3EFA6E28}" type="parTrans" cxnId="{D3E4AFEC-F64A-4F8F-9D0B-642289AE7F4E}">
      <dgm:prSet/>
      <dgm:spPr/>
      <dgm:t>
        <a:bodyPr/>
        <a:lstStyle/>
        <a:p>
          <a:endParaRPr lang="en-US"/>
        </a:p>
      </dgm:t>
    </dgm:pt>
    <dgm:pt modelId="{C64EE5D7-6B16-47C9-81CC-A2A9F503072E}" type="sibTrans" cxnId="{D3E4AFEC-F64A-4F8F-9D0B-642289AE7F4E}">
      <dgm:prSet/>
      <dgm:spPr/>
      <dgm:t>
        <a:bodyPr/>
        <a:lstStyle/>
        <a:p>
          <a:endParaRPr lang="en-US"/>
        </a:p>
      </dgm:t>
    </dgm:pt>
    <dgm:pt modelId="{73FE5EDA-9C4D-4CEC-9C77-72DFBFAF5288}">
      <dgm:prSet/>
      <dgm:spPr/>
      <dgm:t>
        <a:bodyPr/>
        <a:lstStyle/>
        <a:p>
          <a:pPr>
            <a:defRPr b="1"/>
          </a:pPr>
          <a:r>
            <a:rPr lang="en-US"/>
            <a:t>Used widely in Integrated Reporting and sustainability governance.</a:t>
          </a:r>
        </a:p>
      </dgm:t>
    </dgm:pt>
    <dgm:pt modelId="{38EF199E-C7EC-442A-AA59-1653116E8A9A}" type="parTrans" cxnId="{4A53FF21-D65D-421E-9F9D-D11FF0F3AF88}">
      <dgm:prSet/>
      <dgm:spPr/>
      <dgm:t>
        <a:bodyPr/>
        <a:lstStyle/>
        <a:p>
          <a:endParaRPr lang="en-US"/>
        </a:p>
      </dgm:t>
    </dgm:pt>
    <dgm:pt modelId="{7D5ADEDE-4FF1-47CA-84DF-924C98259F94}" type="sibTrans" cxnId="{4A53FF21-D65D-421E-9F9D-D11FF0F3AF88}">
      <dgm:prSet/>
      <dgm:spPr/>
      <dgm:t>
        <a:bodyPr/>
        <a:lstStyle/>
        <a:p>
          <a:endParaRPr lang="en-US"/>
        </a:p>
      </dgm:t>
    </dgm:pt>
    <dgm:pt modelId="{A43EC65E-CBCF-442F-BFD3-0641AA3FF7DE}" type="pres">
      <dgm:prSet presAssocID="{4A760588-19BF-4DC1-874A-79673CBE913F}" presName="Name0" presStyleCnt="0">
        <dgm:presLayoutVars>
          <dgm:dir/>
          <dgm:resizeHandles val="exact"/>
        </dgm:presLayoutVars>
      </dgm:prSet>
      <dgm:spPr/>
    </dgm:pt>
    <dgm:pt modelId="{C7ED6C91-41F4-4B9D-83E9-4E1F6656F6A0}" type="pres">
      <dgm:prSet presAssocID="{67DF7CDC-7C0B-449D-8ECB-04FD654CC50B}" presName="parAndChTx" presStyleLbl="node1" presStyleIdx="0" presStyleCnt="3">
        <dgm:presLayoutVars>
          <dgm:bulletEnabled val="1"/>
        </dgm:presLayoutVars>
      </dgm:prSet>
      <dgm:spPr/>
    </dgm:pt>
    <dgm:pt modelId="{2A2CA247-5776-4A0A-BDE4-7E9E8274A284}" type="pres">
      <dgm:prSet presAssocID="{3FDBA942-45A7-4327-A24E-288AA5625E99}" presName="parAndChSpace" presStyleCnt="0"/>
      <dgm:spPr/>
    </dgm:pt>
    <dgm:pt modelId="{C035B127-3C15-4682-BD00-31270D75E5CF}" type="pres">
      <dgm:prSet presAssocID="{447EBB7E-F9A1-4EEA-A077-AA568B0943C9}" presName="parAndChTx" presStyleLbl="node1" presStyleIdx="1" presStyleCnt="3">
        <dgm:presLayoutVars>
          <dgm:bulletEnabled val="1"/>
        </dgm:presLayoutVars>
      </dgm:prSet>
      <dgm:spPr/>
    </dgm:pt>
    <dgm:pt modelId="{C36C7107-B2C1-4B4D-8BA4-9410A3A354E5}" type="pres">
      <dgm:prSet presAssocID="{283839A2-0BD9-442D-A38D-E47FFA286883}" presName="parAndChSpace" presStyleCnt="0"/>
      <dgm:spPr/>
    </dgm:pt>
    <dgm:pt modelId="{EAF4439B-BFA5-4B82-8167-4B96562DC0B6}" type="pres">
      <dgm:prSet presAssocID="{73FE5EDA-9C4D-4CEC-9C77-72DFBFAF5288}" presName="parAndChTx" presStyleLbl="node1" presStyleIdx="2" presStyleCnt="3">
        <dgm:presLayoutVars>
          <dgm:bulletEnabled val="1"/>
        </dgm:presLayoutVars>
      </dgm:prSet>
      <dgm:spPr/>
    </dgm:pt>
  </dgm:ptLst>
  <dgm:cxnLst>
    <dgm:cxn modelId="{CF745D01-A855-4701-81EA-5AB5DB268804}" srcId="{447EBB7E-F9A1-4EEA-A077-AA568B0943C9}" destId="{3DD8038D-FADA-470E-94DA-AA77CE25B453}" srcOrd="4" destOrd="0" parTransId="{8C22D794-0CE3-4109-8C20-B19C8B938DE9}" sibTransId="{BDF915FC-B37C-4072-8A84-D528FD62DDCA}"/>
    <dgm:cxn modelId="{06424513-FB88-4AF9-9FDA-04FECB9B809A}" srcId="{447EBB7E-F9A1-4EEA-A077-AA568B0943C9}" destId="{C95B9946-AEA0-4449-B698-0752BC3AF229}" srcOrd="0" destOrd="0" parTransId="{BF4E952F-7E7E-4806-B69A-646EB69E476B}" sibTransId="{B35EF197-7ED5-45FD-BA2A-A43D09552AA4}"/>
    <dgm:cxn modelId="{B83E1014-5C2C-4AB6-A8C6-76AD649ED8B0}" srcId="{447EBB7E-F9A1-4EEA-A077-AA568B0943C9}" destId="{689ED1C8-106F-4D6A-A5D2-878E2BD47329}" srcOrd="1" destOrd="0" parTransId="{431573BE-A765-40AA-8DE1-15CC91641B0C}" sibTransId="{7A06A420-3D96-483E-A8E7-B2C105AD211C}"/>
    <dgm:cxn modelId="{4A53FF21-D65D-421E-9F9D-D11FF0F3AF88}" srcId="{4A760588-19BF-4DC1-874A-79673CBE913F}" destId="{73FE5EDA-9C4D-4CEC-9C77-72DFBFAF5288}" srcOrd="2" destOrd="0" parTransId="{38EF199E-C7EC-442A-AA59-1653116E8A9A}" sibTransId="{7D5ADEDE-4FF1-47CA-84DF-924C98259F94}"/>
    <dgm:cxn modelId="{FC7F2023-45A1-4805-9E14-7F18D7CEB5A3}" type="presOf" srcId="{73FE5EDA-9C4D-4CEC-9C77-72DFBFAF5288}" destId="{EAF4439B-BFA5-4B82-8167-4B96562DC0B6}" srcOrd="0" destOrd="0" presId="urn:microsoft.com/office/officeart/2005/8/layout/hChevron3"/>
    <dgm:cxn modelId="{D2E35225-C352-4BB6-9F5F-CE5C35DF5837}" type="presOf" srcId="{C95B9946-AEA0-4449-B698-0752BC3AF229}" destId="{C035B127-3C15-4682-BD00-31270D75E5CF}" srcOrd="0" destOrd="1" presId="urn:microsoft.com/office/officeart/2005/8/layout/hChevron3"/>
    <dgm:cxn modelId="{4021D62D-F9A2-4A4B-89CF-862FD98FF011}" type="presOf" srcId="{E8994E9E-6201-439D-807D-3E0B98528622}" destId="{C035B127-3C15-4682-BD00-31270D75E5CF}" srcOrd="0" destOrd="3" presId="urn:microsoft.com/office/officeart/2005/8/layout/hChevron3"/>
    <dgm:cxn modelId="{CFD41C38-7D80-46A1-A2D8-50967527D5A1}" type="presOf" srcId="{844C3D48-1CF6-421C-8465-309AE8C0F7F1}" destId="{C035B127-3C15-4682-BD00-31270D75E5CF}" srcOrd="0" destOrd="4" presId="urn:microsoft.com/office/officeart/2005/8/layout/hChevron3"/>
    <dgm:cxn modelId="{2BA6BD47-3046-4BE3-BAE3-98DA9DBAE75F}" type="presOf" srcId="{3DD8038D-FADA-470E-94DA-AA77CE25B453}" destId="{C035B127-3C15-4682-BD00-31270D75E5CF}" srcOrd="0" destOrd="5" presId="urn:microsoft.com/office/officeart/2005/8/layout/hChevron3"/>
    <dgm:cxn modelId="{ECE48952-9FFC-4CD2-BC16-B8B1677AC5FA}" type="presOf" srcId="{4A760588-19BF-4DC1-874A-79673CBE913F}" destId="{A43EC65E-CBCF-442F-BFD3-0641AA3FF7DE}" srcOrd="0" destOrd="0" presId="urn:microsoft.com/office/officeart/2005/8/layout/hChevron3"/>
    <dgm:cxn modelId="{6887CA7B-2AB2-421A-B24D-DE0B4161A40D}" type="presOf" srcId="{689ED1C8-106F-4D6A-A5D2-878E2BD47329}" destId="{C035B127-3C15-4682-BD00-31270D75E5CF}" srcOrd="0" destOrd="2" presId="urn:microsoft.com/office/officeart/2005/8/layout/hChevron3"/>
    <dgm:cxn modelId="{F7350E7F-C7A5-4774-8D88-D8248967EEDC}" srcId="{447EBB7E-F9A1-4EEA-A077-AA568B0943C9}" destId="{844C3D48-1CF6-421C-8465-309AE8C0F7F1}" srcOrd="3" destOrd="0" parTransId="{A7FA946F-9F97-4A2B-92CE-14852176409B}" sibTransId="{4FB334D4-8FE2-4251-9688-8B2341E073BD}"/>
    <dgm:cxn modelId="{34DDADA4-0598-4ECF-8158-A3E6C6EBA178}" type="presOf" srcId="{67DF7CDC-7C0B-449D-8ECB-04FD654CC50B}" destId="{C7ED6C91-41F4-4B9D-83E9-4E1F6656F6A0}" srcOrd="0" destOrd="0" presId="urn:microsoft.com/office/officeart/2005/8/layout/hChevron3"/>
    <dgm:cxn modelId="{4DA39CB9-0209-453B-930A-1F69821D01B3}" srcId="{4A760588-19BF-4DC1-874A-79673CBE913F}" destId="{447EBB7E-F9A1-4EEA-A077-AA568B0943C9}" srcOrd="1" destOrd="0" parTransId="{D0DFC15E-50B3-421E-B978-BC552980A2FC}" sibTransId="{283839A2-0BD9-442D-A38D-E47FFA286883}"/>
    <dgm:cxn modelId="{1449BCD8-C02F-4124-996B-3C70FB5FBFE6}" type="presOf" srcId="{65AC82F2-CFE8-4EBF-9DC7-E26D2097BFAC}" destId="{C035B127-3C15-4682-BD00-31270D75E5CF}" srcOrd="0" destOrd="6" presId="urn:microsoft.com/office/officeart/2005/8/layout/hChevron3"/>
    <dgm:cxn modelId="{66A55FD9-20D0-4D7E-856E-4318D1FDE610}" type="presOf" srcId="{447EBB7E-F9A1-4EEA-A077-AA568B0943C9}" destId="{C035B127-3C15-4682-BD00-31270D75E5CF}" srcOrd="0" destOrd="0" presId="urn:microsoft.com/office/officeart/2005/8/layout/hChevron3"/>
    <dgm:cxn modelId="{DF24BDDD-7896-47AE-9613-22D6B16C9575}" srcId="{447EBB7E-F9A1-4EEA-A077-AA568B0943C9}" destId="{E8994E9E-6201-439D-807D-3E0B98528622}" srcOrd="2" destOrd="0" parTransId="{6AB96288-5E65-4EB2-AC89-7F6F4959B269}" sibTransId="{65743E74-FCF7-4012-8BC3-0F445AA53667}"/>
    <dgm:cxn modelId="{D3E4AFEC-F64A-4F8F-9D0B-642289AE7F4E}" srcId="{447EBB7E-F9A1-4EEA-A077-AA568B0943C9}" destId="{65AC82F2-CFE8-4EBF-9DC7-E26D2097BFAC}" srcOrd="5" destOrd="0" parTransId="{634A5DAF-1F14-48E0-8E51-565A3EFA6E28}" sibTransId="{C64EE5D7-6B16-47C9-81CC-A2A9F503072E}"/>
    <dgm:cxn modelId="{2B91FFEF-C9B2-4321-942A-58BF0EBA6CAB}" srcId="{4A760588-19BF-4DC1-874A-79673CBE913F}" destId="{67DF7CDC-7C0B-449D-8ECB-04FD654CC50B}" srcOrd="0" destOrd="0" parTransId="{CE256D78-14AD-4115-83F4-8994E1FA4D6E}" sibTransId="{3FDBA942-45A7-4327-A24E-288AA5625E99}"/>
    <dgm:cxn modelId="{DC22A135-E515-445B-9627-2B4D3DF413EC}" type="presParOf" srcId="{A43EC65E-CBCF-442F-BFD3-0641AA3FF7DE}" destId="{C7ED6C91-41F4-4B9D-83E9-4E1F6656F6A0}" srcOrd="0" destOrd="0" presId="urn:microsoft.com/office/officeart/2005/8/layout/hChevron3"/>
    <dgm:cxn modelId="{4C7538CD-E0B0-4FD8-9B37-BEFC8D755D17}" type="presParOf" srcId="{A43EC65E-CBCF-442F-BFD3-0641AA3FF7DE}" destId="{2A2CA247-5776-4A0A-BDE4-7E9E8274A284}" srcOrd="1" destOrd="0" presId="urn:microsoft.com/office/officeart/2005/8/layout/hChevron3"/>
    <dgm:cxn modelId="{42C41D0C-3F83-4277-8B76-B8964E234862}" type="presParOf" srcId="{A43EC65E-CBCF-442F-BFD3-0641AA3FF7DE}" destId="{C035B127-3C15-4682-BD00-31270D75E5CF}" srcOrd="2" destOrd="0" presId="urn:microsoft.com/office/officeart/2005/8/layout/hChevron3"/>
    <dgm:cxn modelId="{BF82546C-45DA-46DB-8573-31F3BC87E8A2}" type="presParOf" srcId="{A43EC65E-CBCF-442F-BFD3-0641AA3FF7DE}" destId="{C36C7107-B2C1-4B4D-8BA4-9410A3A354E5}" srcOrd="3" destOrd="0" presId="urn:microsoft.com/office/officeart/2005/8/layout/hChevron3"/>
    <dgm:cxn modelId="{A6454BF4-5427-4DAB-AA30-1900BB834160}" type="presParOf" srcId="{A43EC65E-CBCF-442F-BFD3-0641AA3FF7DE}" destId="{EAF4439B-BFA5-4B82-8167-4B96562DC0B6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9D4DF5-42F1-4567-8CF6-15399449460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09B4B83-7E0F-4F07-8279-37270E30D4B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Financial: Are we earning above cost of capital without cooking books?</a:t>
          </a:r>
        </a:p>
      </dgm:t>
    </dgm:pt>
    <dgm:pt modelId="{93E8406B-D37C-40D3-B056-D021005D876B}" type="parTrans" cxnId="{0AE37D9A-111D-420A-A081-321819CC82E8}">
      <dgm:prSet/>
      <dgm:spPr/>
      <dgm:t>
        <a:bodyPr/>
        <a:lstStyle/>
        <a:p>
          <a:endParaRPr lang="en-US"/>
        </a:p>
      </dgm:t>
    </dgm:pt>
    <dgm:pt modelId="{57B8C04E-81C3-4EFD-B7C1-A36F963D3885}" type="sibTrans" cxnId="{0AE37D9A-111D-420A-A081-321819CC82E8}">
      <dgm:prSet/>
      <dgm:spPr/>
      <dgm:t>
        <a:bodyPr/>
        <a:lstStyle/>
        <a:p>
          <a:endParaRPr lang="en-US"/>
        </a:p>
      </dgm:t>
    </dgm:pt>
    <dgm:pt modelId="{BC48D6A3-897B-4309-9734-15B49BB55EA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Manufactured: Are our assets safe, efficient, and future-fit?</a:t>
          </a:r>
        </a:p>
      </dgm:t>
    </dgm:pt>
    <dgm:pt modelId="{1F33FF9F-6C20-4535-8FFE-A34B1BDE2A7A}" type="parTrans" cxnId="{2D4CDA61-7E66-4E7F-8037-95C4F369BE6F}">
      <dgm:prSet/>
      <dgm:spPr/>
      <dgm:t>
        <a:bodyPr/>
        <a:lstStyle/>
        <a:p>
          <a:endParaRPr lang="en-US"/>
        </a:p>
      </dgm:t>
    </dgm:pt>
    <dgm:pt modelId="{5FB60C22-5B68-45FA-8B72-86539FC7DF6F}" type="sibTrans" cxnId="{2D4CDA61-7E66-4E7F-8037-95C4F369BE6F}">
      <dgm:prSet/>
      <dgm:spPr/>
      <dgm:t>
        <a:bodyPr/>
        <a:lstStyle/>
        <a:p>
          <a:endParaRPr lang="en-US"/>
        </a:p>
      </dgm:t>
    </dgm:pt>
    <dgm:pt modelId="{0DACDD87-9CD9-48E3-9ED9-2AB3B0A69F8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Intellectual: What are we doing to protect and grow our know-how?</a:t>
          </a:r>
        </a:p>
      </dgm:t>
    </dgm:pt>
    <dgm:pt modelId="{D408B9B0-63DC-4109-A0A0-AEF46F936774}" type="parTrans" cxnId="{B9A5C641-1AC0-4828-97BB-A0E6D3B5E239}">
      <dgm:prSet/>
      <dgm:spPr/>
      <dgm:t>
        <a:bodyPr/>
        <a:lstStyle/>
        <a:p>
          <a:endParaRPr lang="en-US"/>
        </a:p>
      </dgm:t>
    </dgm:pt>
    <dgm:pt modelId="{174A2966-E986-4355-9D65-B93579E6B703}" type="sibTrans" cxnId="{B9A5C641-1AC0-4828-97BB-A0E6D3B5E239}">
      <dgm:prSet/>
      <dgm:spPr/>
      <dgm:t>
        <a:bodyPr/>
        <a:lstStyle/>
        <a:p>
          <a:endParaRPr lang="en-US"/>
        </a:p>
      </dgm:t>
    </dgm:pt>
    <dgm:pt modelId="{1624D48C-48BC-4E75-B34E-70F9E7B0D7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Social: If we disappeared tomorrow, who would miss us and why?</a:t>
          </a:r>
        </a:p>
      </dgm:t>
    </dgm:pt>
    <dgm:pt modelId="{FDF4DDC4-8476-488A-AC61-8385A17C625B}" type="parTrans" cxnId="{CA82C87B-12FF-4BE1-8C9A-E4C5DE441BD7}">
      <dgm:prSet/>
      <dgm:spPr/>
      <dgm:t>
        <a:bodyPr/>
        <a:lstStyle/>
        <a:p>
          <a:endParaRPr lang="en-US"/>
        </a:p>
      </dgm:t>
    </dgm:pt>
    <dgm:pt modelId="{6B546ED0-3952-454F-A503-6FC833427D42}" type="sibTrans" cxnId="{CA82C87B-12FF-4BE1-8C9A-E4C5DE441BD7}">
      <dgm:prSet/>
      <dgm:spPr/>
      <dgm:t>
        <a:bodyPr/>
        <a:lstStyle/>
        <a:p>
          <a:endParaRPr lang="en-US"/>
        </a:p>
      </dgm:t>
    </dgm:pt>
    <dgm:pt modelId="{651B07CB-3E25-462E-94AB-A8F9D24C973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Natural: Are we taking more from the planet than we give back?</a:t>
          </a:r>
          <a:r>
            <a:rPr lang="en-US" sz="1400" dirty="0"/>
            <a:t>
</a:t>
          </a:r>
          <a:endParaRPr lang="en-GB" sz="1400" dirty="0"/>
        </a:p>
      </dgm:t>
    </dgm:pt>
    <dgm:pt modelId="{323A5E47-633E-43B0-8E35-E6733DD6F7AB}" type="parTrans" cxnId="{2A411B56-F85D-4399-9C65-50718C6EC622}">
      <dgm:prSet/>
      <dgm:spPr/>
      <dgm:t>
        <a:bodyPr/>
        <a:lstStyle/>
        <a:p>
          <a:endParaRPr lang="en-GB"/>
        </a:p>
      </dgm:t>
    </dgm:pt>
    <dgm:pt modelId="{C83D3DB3-DBDF-4E49-A461-585BBF3EDB75}" type="sibTrans" cxnId="{2A411B56-F85D-4399-9C65-50718C6EC622}">
      <dgm:prSet/>
      <dgm:spPr/>
      <dgm:t>
        <a:bodyPr/>
        <a:lstStyle/>
        <a:p>
          <a:endParaRPr lang="en-GB"/>
        </a:p>
      </dgm:t>
    </dgm:pt>
    <dgm:pt modelId="{9F15B225-FC44-4421-9AB1-766BE355B19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/>
            <a:t>Human: Would our best people recommend us as a place to work?</a:t>
          </a:r>
          <a:endParaRPr lang="en-GB" sz="1800" b="1" dirty="0"/>
        </a:p>
      </dgm:t>
    </dgm:pt>
    <dgm:pt modelId="{DC98F90E-1869-4846-B984-37260480BFAC}" type="parTrans" cxnId="{55E6DE88-95F6-462C-AB0C-5F3A4DAE5D96}">
      <dgm:prSet/>
      <dgm:spPr/>
      <dgm:t>
        <a:bodyPr/>
        <a:lstStyle/>
        <a:p>
          <a:endParaRPr lang="en-GB"/>
        </a:p>
      </dgm:t>
    </dgm:pt>
    <dgm:pt modelId="{4B980B8F-7CD3-42DF-86F3-34CD9577150F}" type="sibTrans" cxnId="{55E6DE88-95F6-462C-AB0C-5F3A4DAE5D96}">
      <dgm:prSet/>
      <dgm:spPr/>
      <dgm:t>
        <a:bodyPr/>
        <a:lstStyle/>
        <a:p>
          <a:endParaRPr lang="en-GB"/>
        </a:p>
      </dgm:t>
    </dgm:pt>
    <dgm:pt modelId="{CC358A8B-1872-4D47-A9A8-45E7B0342296}" type="pres">
      <dgm:prSet presAssocID="{EF9D4DF5-42F1-4567-8CF6-153994494603}" presName="root" presStyleCnt="0">
        <dgm:presLayoutVars>
          <dgm:dir/>
          <dgm:resizeHandles val="exact"/>
        </dgm:presLayoutVars>
      </dgm:prSet>
      <dgm:spPr/>
    </dgm:pt>
    <dgm:pt modelId="{1AB2CA89-8374-42F6-923C-1609A1DD4969}" type="pres">
      <dgm:prSet presAssocID="{609B4B83-7E0F-4F07-8279-37270E30D4BA}" presName="compNode" presStyleCnt="0"/>
      <dgm:spPr/>
    </dgm:pt>
    <dgm:pt modelId="{B36C803F-60FE-4F44-8C77-8FB2F40E15F0}" type="pres">
      <dgm:prSet presAssocID="{609B4B83-7E0F-4F07-8279-37270E30D4BA}" presName="bgRect" presStyleLbl="bgShp" presStyleIdx="0" presStyleCnt="6"/>
      <dgm:spPr/>
    </dgm:pt>
    <dgm:pt modelId="{831FA148-B92A-4668-83F9-0206ADDFFED3}" type="pres">
      <dgm:prSet presAssocID="{609B4B83-7E0F-4F07-8279-37270E30D4B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04C4F76E-32BF-42C6-8FB9-D294E0154AF0}" type="pres">
      <dgm:prSet presAssocID="{609B4B83-7E0F-4F07-8279-37270E30D4BA}" presName="spaceRect" presStyleCnt="0"/>
      <dgm:spPr/>
    </dgm:pt>
    <dgm:pt modelId="{F2F1BDBB-FEDB-46E4-B74E-57D6BC430326}" type="pres">
      <dgm:prSet presAssocID="{609B4B83-7E0F-4F07-8279-37270E30D4BA}" presName="parTx" presStyleLbl="revTx" presStyleIdx="0" presStyleCnt="6">
        <dgm:presLayoutVars>
          <dgm:chMax val="0"/>
          <dgm:chPref val="0"/>
        </dgm:presLayoutVars>
      </dgm:prSet>
      <dgm:spPr/>
    </dgm:pt>
    <dgm:pt modelId="{E8BFF2A3-8547-4546-B5EE-614E712513A9}" type="pres">
      <dgm:prSet presAssocID="{57B8C04E-81C3-4EFD-B7C1-A36F963D3885}" presName="sibTrans" presStyleCnt="0"/>
      <dgm:spPr/>
    </dgm:pt>
    <dgm:pt modelId="{433EFB57-E247-4801-9976-4BB90342A731}" type="pres">
      <dgm:prSet presAssocID="{BC48D6A3-897B-4309-9734-15B49BB55EA7}" presName="compNode" presStyleCnt="0"/>
      <dgm:spPr/>
    </dgm:pt>
    <dgm:pt modelId="{B85AE2FF-CE96-43D5-B684-B9841011DB61}" type="pres">
      <dgm:prSet presAssocID="{BC48D6A3-897B-4309-9734-15B49BB55EA7}" presName="bgRect" presStyleLbl="bgShp" presStyleIdx="1" presStyleCnt="6"/>
      <dgm:spPr/>
    </dgm:pt>
    <dgm:pt modelId="{68B0085A-FE38-4DDF-85E6-190B01A0ED8D}" type="pres">
      <dgm:prSet presAssocID="{BC48D6A3-897B-4309-9734-15B49BB55EA7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"/>
        </a:ext>
      </dgm:extLst>
    </dgm:pt>
    <dgm:pt modelId="{297BB98A-B84D-4F10-A3C0-B10595F79619}" type="pres">
      <dgm:prSet presAssocID="{BC48D6A3-897B-4309-9734-15B49BB55EA7}" presName="spaceRect" presStyleCnt="0"/>
      <dgm:spPr/>
    </dgm:pt>
    <dgm:pt modelId="{08C4DED2-35D6-4CC8-9FB0-D00D33EFC7FA}" type="pres">
      <dgm:prSet presAssocID="{BC48D6A3-897B-4309-9734-15B49BB55EA7}" presName="parTx" presStyleLbl="revTx" presStyleIdx="1" presStyleCnt="6">
        <dgm:presLayoutVars>
          <dgm:chMax val="0"/>
          <dgm:chPref val="0"/>
        </dgm:presLayoutVars>
      </dgm:prSet>
      <dgm:spPr/>
    </dgm:pt>
    <dgm:pt modelId="{59C44EDE-0C0F-49E5-9442-030E9FF4C092}" type="pres">
      <dgm:prSet presAssocID="{5FB60C22-5B68-45FA-8B72-86539FC7DF6F}" presName="sibTrans" presStyleCnt="0"/>
      <dgm:spPr/>
    </dgm:pt>
    <dgm:pt modelId="{59B51C63-2A9B-42B8-AC44-5D4D94D19DFB}" type="pres">
      <dgm:prSet presAssocID="{0DACDD87-9CD9-48E3-9ED9-2AB3B0A69F8C}" presName="compNode" presStyleCnt="0"/>
      <dgm:spPr/>
    </dgm:pt>
    <dgm:pt modelId="{76342460-52EC-4E3F-9D30-CAAAE770285D}" type="pres">
      <dgm:prSet presAssocID="{0DACDD87-9CD9-48E3-9ED9-2AB3B0A69F8C}" presName="bgRect" presStyleLbl="bgShp" presStyleIdx="2" presStyleCnt="6"/>
      <dgm:spPr/>
    </dgm:pt>
    <dgm:pt modelId="{E3F01F90-A22E-4A1B-A82D-84F7ED45C610}" type="pres">
      <dgm:prSet presAssocID="{0DACDD87-9CD9-48E3-9ED9-2AB3B0A69F8C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A9912BF5-F7F4-475D-9A19-F371BF21D19F}" type="pres">
      <dgm:prSet presAssocID="{0DACDD87-9CD9-48E3-9ED9-2AB3B0A69F8C}" presName="spaceRect" presStyleCnt="0"/>
      <dgm:spPr/>
    </dgm:pt>
    <dgm:pt modelId="{B9C61E69-6841-4AE7-A46B-3E2ADCF9FE31}" type="pres">
      <dgm:prSet presAssocID="{0DACDD87-9CD9-48E3-9ED9-2AB3B0A69F8C}" presName="parTx" presStyleLbl="revTx" presStyleIdx="2" presStyleCnt="6">
        <dgm:presLayoutVars>
          <dgm:chMax val="0"/>
          <dgm:chPref val="0"/>
        </dgm:presLayoutVars>
      </dgm:prSet>
      <dgm:spPr/>
    </dgm:pt>
    <dgm:pt modelId="{46719749-0A38-44E8-83F8-DE529FA349E4}" type="pres">
      <dgm:prSet presAssocID="{174A2966-E986-4355-9D65-B93579E6B703}" presName="sibTrans" presStyleCnt="0"/>
      <dgm:spPr/>
    </dgm:pt>
    <dgm:pt modelId="{CA387565-2CB3-4906-8099-641B9A77FE29}" type="pres">
      <dgm:prSet presAssocID="{1624D48C-48BC-4E75-B34E-70F9E7B0D72E}" presName="compNode" presStyleCnt="0"/>
      <dgm:spPr/>
    </dgm:pt>
    <dgm:pt modelId="{C375D452-64A0-422B-A4F0-1C25E61737D8}" type="pres">
      <dgm:prSet presAssocID="{1624D48C-48BC-4E75-B34E-70F9E7B0D72E}" presName="bgRect" presStyleLbl="bgShp" presStyleIdx="3" presStyleCnt="6"/>
      <dgm:spPr/>
    </dgm:pt>
    <dgm:pt modelId="{805E3193-3816-46DB-96A8-D829AC2E2913}" type="pres">
      <dgm:prSet presAssocID="{1624D48C-48BC-4E75-B34E-70F9E7B0D72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12E1E07A-ACC7-426A-BEC5-36622442C91D}" type="pres">
      <dgm:prSet presAssocID="{1624D48C-48BC-4E75-B34E-70F9E7B0D72E}" presName="spaceRect" presStyleCnt="0"/>
      <dgm:spPr/>
    </dgm:pt>
    <dgm:pt modelId="{B7D7BB86-968A-42A4-9D48-17D19E8D6D81}" type="pres">
      <dgm:prSet presAssocID="{1624D48C-48BC-4E75-B34E-70F9E7B0D72E}" presName="parTx" presStyleLbl="revTx" presStyleIdx="3" presStyleCnt="6">
        <dgm:presLayoutVars>
          <dgm:chMax val="0"/>
          <dgm:chPref val="0"/>
        </dgm:presLayoutVars>
      </dgm:prSet>
      <dgm:spPr/>
    </dgm:pt>
    <dgm:pt modelId="{C0E883F2-4252-4664-B71F-569FF990F476}" type="pres">
      <dgm:prSet presAssocID="{6B546ED0-3952-454F-A503-6FC833427D42}" presName="sibTrans" presStyleCnt="0"/>
      <dgm:spPr/>
    </dgm:pt>
    <dgm:pt modelId="{6F1322D2-AA76-4189-8851-B590C79D899C}" type="pres">
      <dgm:prSet presAssocID="{651B07CB-3E25-462E-94AB-A8F9D24C9737}" presName="compNode" presStyleCnt="0"/>
      <dgm:spPr/>
    </dgm:pt>
    <dgm:pt modelId="{67480085-6F44-4D2F-BB8B-5C118072EC2F}" type="pres">
      <dgm:prSet presAssocID="{651B07CB-3E25-462E-94AB-A8F9D24C9737}" presName="bgRect" presStyleLbl="bgShp" presStyleIdx="4" presStyleCnt="6"/>
      <dgm:spPr/>
    </dgm:pt>
    <dgm:pt modelId="{913CBE2E-9AC0-4E55-A613-60C3B14B5439}" type="pres">
      <dgm:prSet presAssocID="{651B07CB-3E25-462E-94AB-A8F9D24C9737}" presName="iconRect" presStyleLbl="node1" presStyleIdx="4" presStyleCnt="6"/>
      <dgm:spPr/>
    </dgm:pt>
    <dgm:pt modelId="{7CC6517D-668D-40C7-81BF-6FF152443302}" type="pres">
      <dgm:prSet presAssocID="{651B07CB-3E25-462E-94AB-A8F9D24C9737}" presName="spaceRect" presStyleCnt="0"/>
      <dgm:spPr/>
    </dgm:pt>
    <dgm:pt modelId="{0DCF181F-4AEB-4697-ACF0-E07981EE3A25}" type="pres">
      <dgm:prSet presAssocID="{651B07CB-3E25-462E-94AB-A8F9D24C9737}" presName="parTx" presStyleLbl="revTx" presStyleIdx="4" presStyleCnt="6">
        <dgm:presLayoutVars>
          <dgm:chMax val="0"/>
          <dgm:chPref val="0"/>
        </dgm:presLayoutVars>
      </dgm:prSet>
      <dgm:spPr/>
    </dgm:pt>
    <dgm:pt modelId="{F78A6B8A-BA9C-4E9F-8B6E-B005787FB6A3}" type="pres">
      <dgm:prSet presAssocID="{C83D3DB3-DBDF-4E49-A461-585BBF3EDB75}" presName="sibTrans" presStyleCnt="0"/>
      <dgm:spPr/>
    </dgm:pt>
    <dgm:pt modelId="{55B58C73-DB93-4150-9F01-5E9163392220}" type="pres">
      <dgm:prSet presAssocID="{9F15B225-FC44-4421-9AB1-766BE355B19A}" presName="compNode" presStyleCnt="0"/>
      <dgm:spPr/>
    </dgm:pt>
    <dgm:pt modelId="{8CADB671-ECAF-4EF0-AB1F-C562D5C04EB4}" type="pres">
      <dgm:prSet presAssocID="{9F15B225-FC44-4421-9AB1-766BE355B19A}" presName="bgRect" presStyleLbl="bgShp" presStyleIdx="5" presStyleCnt="6"/>
      <dgm:spPr/>
    </dgm:pt>
    <dgm:pt modelId="{E44FDA5E-2BD1-43D2-8D35-91A65248A844}" type="pres">
      <dgm:prSet presAssocID="{9F15B225-FC44-4421-9AB1-766BE355B19A}" presName="iconRect" presStyleLbl="node1" presStyleIdx="5" presStyleCnt="6"/>
      <dgm:spPr/>
    </dgm:pt>
    <dgm:pt modelId="{4C1BE969-39E5-4F93-8625-60FC37D23757}" type="pres">
      <dgm:prSet presAssocID="{9F15B225-FC44-4421-9AB1-766BE355B19A}" presName="spaceRect" presStyleCnt="0"/>
      <dgm:spPr/>
    </dgm:pt>
    <dgm:pt modelId="{0C0A50CF-6698-4E9E-AD99-2A937F8443E7}" type="pres">
      <dgm:prSet presAssocID="{9F15B225-FC44-4421-9AB1-766BE355B19A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0753A405-CA4E-4923-97D1-3238A5FA8D52}" type="presOf" srcId="{EF9D4DF5-42F1-4567-8CF6-153994494603}" destId="{CC358A8B-1872-4D47-A9A8-45E7B0342296}" srcOrd="0" destOrd="0" presId="urn:microsoft.com/office/officeart/2018/2/layout/IconVerticalSolidList"/>
    <dgm:cxn modelId="{B8EF2D0C-EF1A-43B0-AAFE-833E8EF9BE6F}" type="presOf" srcId="{609B4B83-7E0F-4F07-8279-37270E30D4BA}" destId="{F2F1BDBB-FEDB-46E4-B74E-57D6BC430326}" srcOrd="0" destOrd="0" presId="urn:microsoft.com/office/officeart/2018/2/layout/IconVerticalSolidList"/>
    <dgm:cxn modelId="{E8D99619-866A-4257-A7F7-5F251722BD98}" type="presOf" srcId="{BC48D6A3-897B-4309-9734-15B49BB55EA7}" destId="{08C4DED2-35D6-4CC8-9FB0-D00D33EFC7FA}" srcOrd="0" destOrd="0" presId="urn:microsoft.com/office/officeart/2018/2/layout/IconVerticalSolidList"/>
    <dgm:cxn modelId="{588F6720-63A2-4133-9138-6BB0721412F9}" type="presOf" srcId="{1624D48C-48BC-4E75-B34E-70F9E7B0D72E}" destId="{B7D7BB86-968A-42A4-9D48-17D19E8D6D81}" srcOrd="0" destOrd="0" presId="urn:microsoft.com/office/officeart/2018/2/layout/IconVerticalSolidList"/>
    <dgm:cxn modelId="{B9A5C641-1AC0-4828-97BB-A0E6D3B5E239}" srcId="{EF9D4DF5-42F1-4567-8CF6-153994494603}" destId="{0DACDD87-9CD9-48E3-9ED9-2AB3B0A69F8C}" srcOrd="2" destOrd="0" parTransId="{D408B9B0-63DC-4109-A0A0-AEF46F936774}" sibTransId="{174A2966-E986-4355-9D65-B93579E6B703}"/>
    <dgm:cxn modelId="{2D4CDA61-7E66-4E7F-8037-95C4F369BE6F}" srcId="{EF9D4DF5-42F1-4567-8CF6-153994494603}" destId="{BC48D6A3-897B-4309-9734-15B49BB55EA7}" srcOrd="1" destOrd="0" parTransId="{1F33FF9F-6C20-4535-8FFE-A34B1BDE2A7A}" sibTransId="{5FB60C22-5B68-45FA-8B72-86539FC7DF6F}"/>
    <dgm:cxn modelId="{2A411B56-F85D-4399-9C65-50718C6EC622}" srcId="{EF9D4DF5-42F1-4567-8CF6-153994494603}" destId="{651B07CB-3E25-462E-94AB-A8F9D24C9737}" srcOrd="4" destOrd="0" parTransId="{323A5E47-633E-43B0-8E35-E6733DD6F7AB}" sibTransId="{C83D3DB3-DBDF-4E49-A461-585BBF3EDB75}"/>
    <dgm:cxn modelId="{D08A8656-CC96-4DDE-99FD-E1C9CCD06E48}" type="presOf" srcId="{9F15B225-FC44-4421-9AB1-766BE355B19A}" destId="{0C0A50CF-6698-4E9E-AD99-2A937F8443E7}" srcOrd="0" destOrd="0" presId="urn:microsoft.com/office/officeart/2018/2/layout/IconVerticalSolidList"/>
    <dgm:cxn modelId="{CA82C87B-12FF-4BE1-8C9A-E4C5DE441BD7}" srcId="{EF9D4DF5-42F1-4567-8CF6-153994494603}" destId="{1624D48C-48BC-4E75-B34E-70F9E7B0D72E}" srcOrd="3" destOrd="0" parTransId="{FDF4DDC4-8476-488A-AC61-8385A17C625B}" sibTransId="{6B546ED0-3952-454F-A503-6FC833427D42}"/>
    <dgm:cxn modelId="{55E6DE88-95F6-462C-AB0C-5F3A4DAE5D96}" srcId="{EF9D4DF5-42F1-4567-8CF6-153994494603}" destId="{9F15B225-FC44-4421-9AB1-766BE355B19A}" srcOrd="5" destOrd="0" parTransId="{DC98F90E-1869-4846-B984-37260480BFAC}" sibTransId="{4B980B8F-7CD3-42DF-86F3-34CD9577150F}"/>
    <dgm:cxn modelId="{0AE37D9A-111D-420A-A081-321819CC82E8}" srcId="{EF9D4DF5-42F1-4567-8CF6-153994494603}" destId="{609B4B83-7E0F-4F07-8279-37270E30D4BA}" srcOrd="0" destOrd="0" parTransId="{93E8406B-D37C-40D3-B056-D021005D876B}" sibTransId="{57B8C04E-81C3-4EFD-B7C1-A36F963D3885}"/>
    <dgm:cxn modelId="{1911AAC1-E072-4F30-B2E4-FE56E158C730}" type="presOf" srcId="{0DACDD87-9CD9-48E3-9ED9-2AB3B0A69F8C}" destId="{B9C61E69-6841-4AE7-A46B-3E2ADCF9FE31}" srcOrd="0" destOrd="0" presId="urn:microsoft.com/office/officeart/2018/2/layout/IconVerticalSolidList"/>
    <dgm:cxn modelId="{8101DBC6-FEF9-45E1-80FF-8EF131F94DBC}" type="presOf" srcId="{651B07CB-3E25-462E-94AB-A8F9D24C9737}" destId="{0DCF181F-4AEB-4697-ACF0-E07981EE3A25}" srcOrd="0" destOrd="0" presId="urn:microsoft.com/office/officeart/2018/2/layout/IconVerticalSolidList"/>
    <dgm:cxn modelId="{383F5229-02CD-448B-93B4-ECF49368707E}" type="presParOf" srcId="{CC358A8B-1872-4D47-A9A8-45E7B0342296}" destId="{1AB2CA89-8374-42F6-923C-1609A1DD4969}" srcOrd="0" destOrd="0" presId="urn:microsoft.com/office/officeart/2018/2/layout/IconVerticalSolidList"/>
    <dgm:cxn modelId="{E0B6A4AB-F02D-4926-BEC9-ED6A19858A1F}" type="presParOf" srcId="{1AB2CA89-8374-42F6-923C-1609A1DD4969}" destId="{B36C803F-60FE-4F44-8C77-8FB2F40E15F0}" srcOrd="0" destOrd="0" presId="urn:microsoft.com/office/officeart/2018/2/layout/IconVerticalSolidList"/>
    <dgm:cxn modelId="{DB350635-4737-4BB4-A41A-9E2C5049C855}" type="presParOf" srcId="{1AB2CA89-8374-42F6-923C-1609A1DD4969}" destId="{831FA148-B92A-4668-83F9-0206ADDFFED3}" srcOrd="1" destOrd="0" presId="urn:microsoft.com/office/officeart/2018/2/layout/IconVerticalSolidList"/>
    <dgm:cxn modelId="{8478B2E9-C170-46F1-81FB-DEA7619D2538}" type="presParOf" srcId="{1AB2CA89-8374-42F6-923C-1609A1DD4969}" destId="{04C4F76E-32BF-42C6-8FB9-D294E0154AF0}" srcOrd="2" destOrd="0" presId="urn:microsoft.com/office/officeart/2018/2/layout/IconVerticalSolidList"/>
    <dgm:cxn modelId="{A2990B23-03B2-462B-8AE3-37674E68DC55}" type="presParOf" srcId="{1AB2CA89-8374-42F6-923C-1609A1DD4969}" destId="{F2F1BDBB-FEDB-46E4-B74E-57D6BC430326}" srcOrd="3" destOrd="0" presId="urn:microsoft.com/office/officeart/2018/2/layout/IconVerticalSolidList"/>
    <dgm:cxn modelId="{472611FD-888E-417B-8CEA-CC0775F4CEA4}" type="presParOf" srcId="{CC358A8B-1872-4D47-A9A8-45E7B0342296}" destId="{E8BFF2A3-8547-4546-B5EE-614E712513A9}" srcOrd="1" destOrd="0" presId="urn:microsoft.com/office/officeart/2018/2/layout/IconVerticalSolidList"/>
    <dgm:cxn modelId="{67FEB2BD-125B-4021-9AF2-4CED78A4F1C1}" type="presParOf" srcId="{CC358A8B-1872-4D47-A9A8-45E7B0342296}" destId="{433EFB57-E247-4801-9976-4BB90342A731}" srcOrd="2" destOrd="0" presId="urn:microsoft.com/office/officeart/2018/2/layout/IconVerticalSolidList"/>
    <dgm:cxn modelId="{43040FD8-91BE-4FF9-8D83-6952B3653211}" type="presParOf" srcId="{433EFB57-E247-4801-9976-4BB90342A731}" destId="{B85AE2FF-CE96-43D5-B684-B9841011DB61}" srcOrd="0" destOrd="0" presId="urn:microsoft.com/office/officeart/2018/2/layout/IconVerticalSolidList"/>
    <dgm:cxn modelId="{D6FFBEEE-3D57-4392-B575-69D6CA269F81}" type="presParOf" srcId="{433EFB57-E247-4801-9976-4BB90342A731}" destId="{68B0085A-FE38-4DDF-85E6-190B01A0ED8D}" srcOrd="1" destOrd="0" presId="urn:microsoft.com/office/officeart/2018/2/layout/IconVerticalSolidList"/>
    <dgm:cxn modelId="{1E864834-49F3-4390-A7D1-C59E3D772C07}" type="presParOf" srcId="{433EFB57-E247-4801-9976-4BB90342A731}" destId="{297BB98A-B84D-4F10-A3C0-B10595F79619}" srcOrd="2" destOrd="0" presId="urn:microsoft.com/office/officeart/2018/2/layout/IconVerticalSolidList"/>
    <dgm:cxn modelId="{5627B9C3-AB26-42B5-99EB-D0FDCCDCC8A0}" type="presParOf" srcId="{433EFB57-E247-4801-9976-4BB90342A731}" destId="{08C4DED2-35D6-4CC8-9FB0-D00D33EFC7FA}" srcOrd="3" destOrd="0" presId="urn:microsoft.com/office/officeart/2018/2/layout/IconVerticalSolidList"/>
    <dgm:cxn modelId="{ADE6AD80-B78D-436F-9AF5-2C6BE719B296}" type="presParOf" srcId="{CC358A8B-1872-4D47-A9A8-45E7B0342296}" destId="{59C44EDE-0C0F-49E5-9442-030E9FF4C092}" srcOrd="3" destOrd="0" presId="urn:microsoft.com/office/officeart/2018/2/layout/IconVerticalSolidList"/>
    <dgm:cxn modelId="{9B48C868-7212-4EC9-884D-CB8B9F224796}" type="presParOf" srcId="{CC358A8B-1872-4D47-A9A8-45E7B0342296}" destId="{59B51C63-2A9B-42B8-AC44-5D4D94D19DFB}" srcOrd="4" destOrd="0" presId="urn:microsoft.com/office/officeart/2018/2/layout/IconVerticalSolidList"/>
    <dgm:cxn modelId="{0DF7999C-031C-40A0-B302-000DB8A0A270}" type="presParOf" srcId="{59B51C63-2A9B-42B8-AC44-5D4D94D19DFB}" destId="{76342460-52EC-4E3F-9D30-CAAAE770285D}" srcOrd="0" destOrd="0" presId="urn:microsoft.com/office/officeart/2018/2/layout/IconVerticalSolidList"/>
    <dgm:cxn modelId="{4360EA56-8CAB-4C6F-8088-DC3485CA6350}" type="presParOf" srcId="{59B51C63-2A9B-42B8-AC44-5D4D94D19DFB}" destId="{E3F01F90-A22E-4A1B-A82D-84F7ED45C610}" srcOrd="1" destOrd="0" presId="urn:microsoft.com/office/officeart/2018/2/layout/IconVerticalSolidList"/>
    <dgm:cxn modelId="{C680CF0F-02A2-42BF-B933-39D45D3C3852}" type="presParOf" srcId="{59B51C63-2A9B-42B8-AC44-5D4D94D19DFB}" destId="{A9912BF5-F7F4-475D-9A19-F371BF21D19F}" srcOrd="2" destOrd="0" presId="urn:microsoft.com/office/officeart/2018/2/layout/IconVerticalSolidList"/>
    <dgm:cxn modelId="{986EC155-8130-4FC8-8582-9B18C767C6B1}" type="presParOf" srcId="{59B51C63-2A9B-42B8-AC44-5D4D94D19DFB}" destId="{B9C61E69-6841-4AE7-A46B-3E2ADCF9FE31}" srcOrd="3" destOrd="0" presId="urn:microsoft.com/office/officeart/2018/2/layout/IconVerticalSolidList"/>
    <dgm:cxn modelId="{4A2BF989-8A4D-4DA2-B80B-543ED8F7B439}" type="presParOf" srcId="{CC358A8B-1872-4D47-A9A8-45E7B0342296}" destId="{46719749-0A38-44E8-83F8-DE529FA349E4}" srcOrd="5" destOrd="0" presId="urn:microsoft.com/office/officeart/2018/2/layout/IconVerticalSolidList"/>
    <dgm:cxn modelId="{0183BFC5-C426-4568-B745-0232DCD6134A}" type="presParOf" srcId="{CC358A8B-1872-4D47-A9A8-45E7B0342296}" destId="{CA387565-2CB3-4906-8099-641B9A77FE29}" srcOrd="6" destOrd="0" presId="urn:microsoft.com/office/officeart/2018/2/layout/IconVerticalSolidList"/>
    <dgm:cxn modelId="{08073289-1E98-4004-AD24-D69A28094C41}" type="presParOf" srcId="{CA387565-2CB3-4906-8099-641B9A77FE29}" destId="{C375D452-64A0-422B-A4F0-1C25E61737D8}" srcOrd="0" destOrd="0" presId="urn:microsoft.com/office/officeart/2018/2/layout/IconVerticalSolidList"/>
    <dgm:cxn modelId="{9BBD91B9-A9BA-4E83-AB13-3D40DCFF2A4B}" type="presParOf" srcId="{CA387565-2CB3-4906-8099-641B9A77FE29}" destId="{805E3193-3816-46DB-96A8-D829AC2E2913}" srcOrd="1" destOrd="0" presId="urn:microsoft.com/office/officeart/2018/2/layout/IconVerticalSolidList"/>
    <dgm:cxn modelId="{46474379-ED0E-43F5-A09B-E1A82E50DB41}" type="presParOf" srcId="{CA387565-2CB3-4906-8099-641B9A77FE29}" destId="{12E1E07A-ACC7-426A-BEC5-36622442C91D}" srcOrd="2" destOrd="0" presId="urn:microsoft.com/office/officeart/2018/2/layout/IconVerticalSolidList"/>
    <dgm:cxn modelId="{9C389B25-0BF6-40F5-A5AD-16994B3033A3}" type="presParOf" srcId="{CA387565-2CB3-4906-8099-641B9A77FE29}" destId="{B7D7BB86-968A-42A4-9D48-17D19E8D6D81}" srcOrd="3" destOrd="0" presId="urn:microsoft.com/office/officeart/2018/2/layout/IconVerticalSolidList"/>
    <dgm:cxn modelId="{8766D645-49E1-4D38-851F-550C0FE7383A}" type="presParOf" srcId="{CC358A8B-1872-4D47-A9A8-45E7B0342296}" destId="{C0E883F2-4252-4664-B71F-569FF990F476}" srcOrd="7" destOrd="0" presId="urn:microsoft.com/office/officeart/2018/2/layout/IconVerticalSolidList"/>
    <dgm:cxn modelId="{0FC50E54-7410-4524-AB91-1D6E0E343640}" type="presParOf" srcId="{CC358A8B-1872-4D47-A9A8-45E7B0342296}" destId="{6F1322D2-AA76-4189-8851-B590C79D899C}" srcOrd="8" destOrd="0" presId="urn:microsoft.com/office/officeart/2018/2/layout/IconVerticalSolidList"/>
    <dgm:cxn modelId="{05E8C945-AB43-42E7-A037-539353416BF9}" type="presParOf" srcId="{6F1322D2-AA76-4189-8851-B590C79D899C}" destId="{67480085-6F44-4D2F-BB8B-5C118072EC2F}" srcOrd="0" destOrd="0" presId="urn:microsoft.com/office/officeart/2018/2/layout/IconVerticalSolidList"/>
    <dgm:cxn modelId="{DA3585D1-31A9-4B32-961C-776CFCC81C87}" type="presParOf" srcId="{6F1322D2-AA76-4189-8851-B590C79D899C}" destId="{913CBE2E-9AC0-4E55-A613-60C3B14B5439}" srcOrd="1" destOrd="0" presId="urn:microsoft.com/office/officeart/2018/2/layout/IconVerticalSolidList"/>
    <dgm:cxn modelId="{D7682C7D-FB66-4D94-8449-91EFF352E0A2}" type="presParOf" srcId="{6F1322D2-AA76-4189-8851-B590C79D899C}" destId="{7CC6517D-668D-40C7-81BF-6FF152443302}" srcOrd="2" destOrd="0" presId="urn:microsoft.com/office/officeart/2018/2/layout/IconVerticalSolidList"/>
    <dgm:cxn modelId="{EA1A5D7E-6E7B-4848-8337-6C279FF2F580}" type="presParOf" srcId="{6F1322D2-AA76-4189-8851-B590C79D899C}" destId="{0DCF181F-4AEB-4697-ACF0-E07981EE3A25}" srcOrd="3" destOrd="0" presId="urn:microsoft.com/office/officeart/2018/2/layout/IconVerticalSolidList"/>
    <dgm:cxn modelId="{D95D50CA-4F8D-4BD2-B7DA-D84FDA37ED22}" type="presParOf" srcId="{CC358A8B-1872-4D47-A9A8-45E7B0342296}" destId="{F78A6B8A-BA9C-4E9F-8B6E-B005787FB6A3}" srcOrd="9" destOrd="0" presId="urn:microsoft.com/office/officeart/2018/2/layout/IconVerticalSolidList"/>
    <dgm:cxn modelId="{0A8418DB-4538-4131-89E0-C652C75C97D6}" type="presParOf" srcId="{CC358A8B-1872-4D47-A9A8-45E7B0342296}" destId="{55B58C73-DB93-4150-9F01-5E9163392220}" srcOrd="10" destOrd="0" presId="urn:microsoft.com/office/officeart/2018/2/layout/IconVerticalSolidList"/>
    <dgm:cxn modelId="{6DB152E2-5CAA-4CEB-9D8A-EF560B80AC47}" type="presParOf" srcId="{55B58C73-DB93-4150-9F01-5E9163392220}" destId="{8CADB671-ECAF-4EF0-AB1F-C562D5C04EB4}" srcOrd="0" destOrd="0" presId="urn:microsoft.com/office/officeart/2018/2/layout/IconVerticalSolidList"/>
    <dgm:cxn modelId="{26EBCCFF-DBD0-4A43-AEDD-F8ACEEAD7661}" type="presParOf" srcId="{55B58C73-DB93-4150-9F01-5E9163392220}" destId="{E44FDA5E-2BD1-43D2-8D35-91A65248A844}" srcOrd="1" destOrd="0" presId="urn:microsoft.com/office/officeart/2018/2/layout/IconVerticalSolidList"/>
    <dgm:cxn modelId="{DEA77412-D068-47ED-B593-93EFDA12E2DD}" type="presParOf" srcId="{55B58C73-DB93-4150-9F01-5E9163392220}" destId="{4C1BE969-39E5-4F93-8625-60FC37D23757}" srcOrd="2" destOrd="0" presId="urn:microsoft.com/office/officeart/2018/2/layout/IconVerticalSolidList"/>
    <dgm:cxn modelId="{BDD3F88E-7277-45C9-9AE8-39F0EC6F442A}" type="presParOf" srcId="{55B58C73-DB93-4150-9F01-5E9163392220}" destId="{0C0A50CF-6698-4E9E-AD99-2A937F8443E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E65A0DB-9930-4158-B973-314EE9D6B8A8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2E92C9E-76F7-4A31-A650-EDAEB41E527B}">
      <dgm:prSet/>
      <dgm:spPr/>
      <dgm:t>
        <a:bodyPr/>
        <a:lstStyle/>
        <a:p>
          <a:r>
            <a:rPr lang="en-US"/>
            <a:t>Organizations may generate profit while destroying trust, people, or the environment.</a:t>
          </a:r>
        </a:p>
      </dgm:t>
    </dgm:pt>
    <dgm:pt modelId="{C41571D7-A632-4ABC-AD26-E1B169EBEAAF}" type="parTrans" cxnId="{5384417C-B2ED-40A5-9032-205501B35216}">
      <dgm:prSet/>
      <dgm:spPr/>
      <dgm:t>
        <a:bodyPr/>
        <a:lstStyle/>
        <a:p>
          <a:endParaRPr lang="en-US"/>
        </a:p>
      </dgm:t>
    </dgm:pt>
    <dgm:pt modelId="{E042C6D0-D9E6-403B-8404-81D47B5202D9}" type="sibTrans" cxnId="{5384417C-B2ED-40A5-9032-205501B35216}">
      <dgm:prSet/>
      <dgm:spPr/>
      <dgm:t>
        <a:bodyPr/>
        <a:lstStyle/>
        <a:p>
          <a:endParaRPr lang="en-US"/>
        </a:p>
      </dgm:t>
    </dgm:pt>
    <dgm:pt modelId="{9D962DC5-EAA6-46A9-870A-C29D90C7F615}">
      <dgm:prSet/>
      <dgm:spPr/>
      <dgm:t>
        <a:bodyPr/>
        <a:lstStyle/>
        <a:p>
          <a:r>
            <a:rPr lang="en-US"/>
            <a:t>Boards must govern all capitals, not only financial resources.</a:t>
          </a:r>
        </a:p>
      </dgm:t>
    </dgm:pt>
    <dgm:pt modelId="{3F3EBA2A-4708-4D0E-9D6C-63A7C5736BB4}" type="parTrans" cxnId="{99EAF0DE-58F2-4599-83C1-366DA947CB73}">
      <dgm:prSet/>
      <dgm:spPr/>
      <dgm:t>
        <a:bodyPr/>
        <a:lstStyle/>
        <a:p>
          <a:endParaRPr lang="en-US"/>
        </a:p>
      </dgm:t>
    </dgm:pt>
    <dgm:pt modelId="{B39D6F62-6BEB-41E8-B4CA-2A538CC529B8}" type="sibTrans" cxnId="{99EAF0DE-58F2-4599-83C1-366DA947CB73}">
      <dgm:prSet/>
      <dgm:spPr/>
      <dgm:t>
        <a:bodyPr/>
        <a:lstStyle/>
        <a:p>
          <a:endParaRPr lang="en-US"/>
        </a:p>
      </dgm:t>
    </dgm:pt>
    <dgm:pt modelId="{23978028-49E0-4ACC-986C-C68C88998227}">
      <dgm:prSet/>
      <dgm:spPr/>
      <dgm:t>
        <a:bodyPr/>
        <a:lstStyle/>
        <a:p>
          <a:r>
            <a:rPr lang="en-US"/>
            <a:t>Sustainability depends on balanced management of capital trade-offs.</a:t>
          </a:r>
        </a:p>
      </dgm:t>
    </dgm:pt>
    <dgm:pt modelId="{1CE60DA7-B382-4CD6-BD57-6537C8E930A4}" type="parTrans" cxnId="{B8FA1AF6-959F-4A09-8B40-92926622ADCF}">
      <dgm:prSet/>
      <dgm:spPr/>
      <dgm:t>
        <a:bodyPr/>
        <a:lstStyle/>
        <a:p>
          <a:endParaRPr lang="en-US"/>
        </a:p>
      </dgm:t>
    </dgm:pt>
    <dgm:pt modelId="{69F202F7-8E07-4CDD-B530-809D57593EC1}" type="sibTrans" cxnId="{B8FA1AF6-959F-4A09-8B40-92926622ADCF}">
      <dgm:prSet/>
      <dgm:spPr/>
      <dgm:t>
        <a:bodyPr/>
        <a:lstStyle/>
        <a:p>
          <a:endParaRPr lang="en-US"/>
        </a:p>
      </dgm:t>
    </dgm:pt>
    <dgm:pt modelId="{0878EB36-D623-4F89-BA04-A9FC4DD6A977}">
      <dgm:prSet/>
      <dgm:spPr/>
      <dgm:t>
        <a:bodyPr/>
        <a:lstStyle/>
        <a:p>
          <a:r>
            <a:rPr lang="en-US"/>
            <a:t>Multi-capital stewardship is essential for long-term legitimacy.</a:t>
          </a:r>
        </a:p>
      </dgm:t>
    </dgm:pt>
    <dgm:pt modelId="{790CD659-F554-4CCF-97EA-ABF3393B8EF0}" type="parTrans" cxnId="{89438E90-8306-4E8E-8C61-DAAE8D8004C8}">
      <dgm:prSet/>
      <dgm:spPr/>
      <dgm:t>
        <a:bodyPr/>
        <a:lstStyle/>
        <a:p>
          <a:endParaRPr lang="en-US"/>
        </a:p>
      </dgm:t>
    </dgm:pt>
    <dgm:pt modelId="{5F279699-C48F-4F90-A0D6-5F1E1055F688}" type="sibTrans" cxnId="{89438E90-8306-4E8E-8C61-DAAE8D8004C8}">
      <dgm:prSet/>
      <dgm:spPr/>
      <dgm:t>
        <a:bodyPr/>
        <a:lstStyle/>
        <a:p>
          <a:endParaRPr lang="en-US"/>
        </a:p>
      </dgm:t>
    </dgm:pt>
    <dgm:pt modelId="{3D406196-E558-48D7-8B8B-88B67479581E}" type="pres">
      <dgm:prSet presAssocID="{2E65A0DB-9930-4158-B973-314EE9D6B8A8}" presName="matrix" presStyleCnt="0">
        <dgm:presLayoutVars>
          <dgm:chMax val="1"/>
          <dgm:dir/>
          <dgm:resizeHandles val="exact"/>
        </dgm:presLayoutVars>
      </dgm:prSet>
      <dgm:spPr/>
    </dgm:pt>
    <dgm:pt modelId="{EED64866-762A-4F3B-A498-8AB10336BB6D}" type="pres">
      <dgm:prSet presAssocID="{2E65A0DB-9930-4158-B973-314EE9D6B8A8}" presName="diamond" presStyleLbl="bgShp" presStyleIdx="0" presStyleCnt="1"/>
      <dgm:spPr/>
    </dgm:pt>
    <dgm:pt modelId="{B9E9902B-FBFC-4836-AB1E-448F14D6D82A}" type="pres">
      <dgm:prSet presAssocID="{2E65A0DB-9930-4158-B973-314EE9D6B8A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3042803-4204-47E5-BB2C-B2255AE26350}" type="pres">
      <dgm:prSet presAssocID="{2E65A0DB-9930-4158-B973-314EE9D6B8A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D8C3E57-BAED-4338-A04C-082CC2A0A824}" type="pres">
      <dgm:prSet presAssocID="{2E65A0DB-9930-4158-B973-314EE9D6B8A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9D0188A-5048-4385-94FE-111388AA0112}" type="pres">
      <dgm:prSet presAssocID="{2E65A0DB-9930-4158-B973-314EE9D6B8A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B1DF803-3883-44AC-8676-3B044A82521A}" type="presOf" srcId="{72E92C9E-76F7-4A31-A650-EDAEB41E527B}" destId="{B9E9902B-FBFC-4836-AB1E-448F14D6D82A}" srcOrd="0" destOrd="0" presId="urn:microsoft.com/office/officeart/2005/8/layout/matrix3"/>
    <dgm:cxn modelId="{A6CD4821-881C-49D7-B7F2-635D60D117E8}" type="presOf" srcId="{2E65A0DB-9930-4158-B973-314EE9D6B8A8}" destId="{3D406196-E558-48D7-8B8B-88B67479581E}" srcOrd="0" destOrd="0" presId="urn:microsoft.com/office/officeart/2005/8/layout/matrix3"/>
    <dgm:cxn modelId="{93DDFE55-7F2C-45F5-84E8-2F9C14ED9516}" type="presOf" srcId="{9D962DC5-EAA6-46A9-870A-C29D90C7F615}" destId="{83042803-4204-47E5-BB2C-B2255AE26350}" srcOrd="0" destOrd="0" presId="urn:microsoft.com/office/officeart/2005/8/layout/matrix3"/>
    <dgm:cxn modelId="{5384417C-B2ED-40A5-9032-205501B35216}" srcId="{2E65A0DB-9930-4158-B973-314EE9D6B8A8}" destId="{72E92C9E-76F7-4A31-A650-EDAEB41E527B}" srcOrd="0" destOrd="0" parTransId="{C41571D7-A632-4ABC-AD26-E1B169EBEAAF}" sibTransId="{E042C6D0-D9E6-403B-8404-81D47B5202D9}"/>
    <dgm:cxn modelId="{02602282-24BB-423F-8F78-CA5241D0A8A7}" type="presOf" srcId="{0878EB36-D623-4F89-BA04-A9FC4DD6A977}" destId="{69D0188A-5048-4385-94FE-111388AA0112}" srcOrd="0" destOrd="0" presId="urn:microsoft.com/office/officeart/2005/8/layout/matrix3"/>
    <dgm:cxn modelId="{BDB23690-0CAA-4BCD-8DCD-BA45A1AE47B4}" type="presOf" srcId="{23978028-49E0-4ACC-986C-C68C88998227}" destId="{4D8C3E57-BAED-4338-A04C-082CC2A0A824}" srcOrd="0" destOrd="0" presId="urn:microsoft.com/office/officeart/2005/8/layout/matrix3"/>
    <dgm:cxn modelId="{89438E90-8306-4E8E-8C61-DAAE8D8004C8}" srcId="{2E65A0DB-9930-4158-B973-314EE9D6B8A8}" destId="{0878EB36-D623-4F89-BA04-A9FC4DD6A977}" srcOrd="3" destOrd="0" parTransId="{790CD659-F554-4CCF-97EA-ABF3393B8EF0}" sibTransId="{5F279699-C48F-4F90-A0D6-5F1E1055F688}"/>
    <dgm:cxn modelId="{99EAF0DE-58F2-4599-83C1-366DA947CB73}" srcId="{2E65A0DB-9930-4158-B973-314EE9D6B8A8}" destId="{9D962DC5-EAA6-46A9-870A-C29D90C7F615}" srcOrd="1" destOrd="0" parTransId="{3F3EBA2A-4708-4D0E-9D6C-63A7C5736BB4}" sibTransId="{B39D6F62-6BEB-41E8-B4CA-2A538CC529B8}"/>
    <dgm:cxn modelId="{B8FA1AF6-959F-4A09-8B40-92926622ADCF}" srcId="{2E65A0DB-9930-4158-B973-314EE9D6B8A8}" destId="{23978028-49E0-4ACC-986C-C68C88998227}" srcOrd="2" destOrd="0" parTransId="{1CE60DA7-B382-4CD6-BD57-6537C8E930A4}" sibTransId="{69F202F7-8E07-4CDD-B530-809D57593EC1}"/>
    <dgm:cxn modelId="{4283A9BC-5C0C-4E30-8572-5D15A931AD7C}" type="presParOf" srcId="{3D406196-E558-48D7-8B8B-88B67479581E}" destId="{EED64866-762A-4F3B-A498-8AB10336BB6D}" srcOrd="0" destOrd="0" presId="urn:microsoft.com/office/officeart/2005/8/layout/matrix3"/>
    <dgm:cxn modelId="{AF3830A9-189D-4694-B169-A1F66C0270D7}" type="presParOf" srcId="{3D406196-E558-48D7-8B8B-88B67479581E}" destId="{B9E9902B-FBFC-4836-AB1E-448F14D6D82A}" srcOrd="1" destOrd="0" presId="urn:microsoft.com/office/officeart/2005/8/layout/matrix3"/>
    <dgm:cxn modelId="{B6F57F0B-BC88-41C3-BBC3-8CF1AF5DAFC2}" type="presParOf" srcId="{3D406196-E558-48D7-8B8B-88B67479581E}" destId="{83042803-4204-47E5-BB2C-B2255AE26350}" srcOrd="2" destOrd="0" presId="urn:microsoft.com/office/officeart/2005/8/layout/matrix3"/>
    <dgm:cxn modelId="{651F1360-7B51-4D44-8990-47F684C2008C}" type="presParOf" srcId="{3D406196-E558-48D7-8B8B-88B67479581E}" destId="{4D8C3E57-BAED-4338-A04C-082CC2A0A824}" srcOrd="3" destOrd="0" presId="urn:microsoft.com/office/officeart/2005/8/layout/matrix3"/>
    <dgm:cxn modelId="{64F7A1C9-88E5-49B5-83EF-1A97FED02415}" type="presParOf" srcId="{3D406196-E558-48D7-8B8B-88B67479581E}" destId="{69D0188A-5048-4385-94FE-111388AA011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42350E0-A92A-482D-A632-2DA6200F1049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E234DEE-38DC-4859-BDE9-5D861F04C5EC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Funds available for operations and investment (equity, debt, retained earnings).</a:t>
          </a:r>
        </a:p>
      </dgm:t>
    </dgm:pt>
    <dgm:pt modelId="{03D0F598-8D5B-4EFF-A48E-52239D7173DB}" type="parTrans" cxnId="{9D94B3FC-DFC7-415A-9CCF-4F3B56ED1E21}">
      <dgm:prSet/>
      <dgm:spPr/>
      <dgm:t>
        <a:bodyPr/>
        <a:lstStyle/>
        <a:p>
          <a:endParaRPr lang="en-US"/>
        </a:p>
      </dgm:t>
    </dgm:pt>
    <dgm:pt modelId="{14CA53C2-6124-4C04-B9DD-104CE32C07F0}" type="sibTrans" cxnId="{9D94B3FC-DFC7-415A-9CCF-4F3B56ED1E21}">
      <dgm:prSet/>
      <dgm:spPr/>
      <dgm:t>
        <a:bodyPr/>
        <a:lstStyle/>
        <a:p>
          <a:endParaRPr lang="en-US"/>
        </a:p>
      </dgm:t>
    </dgm:pt>
    <dgm:pt modelId="{62270ED9-FDA4-4EA5-AED4-F7045B7759F9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Governance focus: </a:t>
          </a:r>
          <a:r>
            <a:rPr lang="en-US" b="0" dirty="0">
              <a:solidFill>
                <a:srgbClr val="002060"/>
              </a:solidFill>
            </a:rPr>
            <a:t>sustainability, liquidity, solvency, transparency.</a:t>
          </a:r>
        </a:p>
      </dgm:t>
    </dgm:pt>
    <dgm:pt modelId="{3A8A3BCE-558D-4C32-BB67-12459C64D94D}" type="parTrans" cxnId="{4BDF5911-E5F1-4304-BA06-74F4EE6C6616}">
      <dgm:prSet/>
      <dgm:spPr/>
      <dgm:t>
        <a:bodyPr/>
        <a:lstStyle/>
        <a:p>
          <a:endParaRPr lang="en-US"/>
        </a:p>
      </dgm:t>
    </dgm:pt>
    <dgm:pt modelId="{8D78CF34-EFFB-4B4A-BB7D-66A91F1F39EE}" type="sibTrans" cxnId="{4BDF5911-E5F1-4304-BA06-74F4EE6C6616}">
      <dgm:prSet/>
      <dgm:spPr/>
      <dgm:t>
        <a:bodyPr/>
        <a:lstStyle/>
        <a:p>
          <a:endParaRPr lang="en-US"/>
        </a:p>
      </dgm:t>
    </dgm:pt>
    <dgm:pt modelId="{2E8A47A5-8A80-4124-9F2D-4B1EE33AFD4C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Tools: </a:t>
          </a:r>
          <a:r>
            <a:rPr lang="en-US" b="0" dirty="0">
              <a:solidFill>
                <a:srgbClr val="002060"/>
              </a:solidFill>
            </a:rPr>
            <a:t>budget discipline, treasury policy, audit committee oversight.</a:t>
          </a:r>
        </a:p>
      </dgm:t>
    </dgm:pt>
    <dgm:pt modelId="{51E396B9-425A-462E-80DF-E2F181C6ACCF}" type="parTrans" cxnId="{3A10478E-0D36-4809-B961-FCCE7BA6F489}">
      <dgm:prSet/>
      <dgm:spPr/>
      <dgm:t>
        <a:bodyPr/>
        <a:lstStyle/>
        <a:p>
          <a:endParaRPr lang="en-US"/>
        </a:p>
      </dgm:t>
    </dgm:pt>
    <dgm:pt modelId="{06B5270C-9CBF-46EF-945E-30B462808271}" type="sibTrans" cxnId="{3A10478E-0D36-4809-B961-FCCE7BA6F489}">
      <dgm:prSet/>
      <dgm:spPr/>
      <dgm:t>
        <a:bodyPr/>
        <a:lstStyle/>
        <a:p>
          <a:endParaRPr lang="en-US"/>
        </a:p>
      </dgm:t>
    </dgm:pt>
    <dgm:pt modelId="{F02A8DED-151E-41C3-9761-02C570A505E2}" type="pres">
      <dgm:prSet presAssocID="{642350E0-A92A-482D-A632-2DA6200F1049}" presName="Name0" presStyleCnt="0">
        <dgm:presLayoutVars>
          <dgm:dir/>
          <dgm:animLvl val="lvl"/>
          <dgm:resizeHandles val="exact"/>
        </dgm:presLayoutVars>
      </dgm:prSet>
      <dgm:spPr/>
    </dgm:pt>
    <dgm:pt modelId="{4189BFD4-EDB3-422E-A549-F97C6C9E8344}" type="pres">
      <dgm:prSet presAssocID="{2E8A47A5-8A80-4124-9F2D-4B1EE33AFD4C}" presName="boxAndChildren" presStyleCnt="0"/>
      <dgm:spPr/>
    </dgm:pt>
    <dgm:pt modelId="{2E620DD2-3F82-45C4-8CD9-D52552C0E1F7}" type="pres">
      <dgm:prSet presAssocID="{2E8A47A5-8A80-4124-9F2D-4B1EE33AFD4C}" presName="parentTextBox" presStyleLbl="node1" presStyleIdx="0" presStyleCnt="3"/>
      <dgm:spPr/>
    </dgm:pt>
    <dgm:pt modelId="{FE638E3B-1465-41DB-B433-362ECFFBE1DB}" type="pres">
      <dgm:prSet presAssocID="{8D78CF34-EFFB-4B4A-BB7D-66A91F1F39EE}" presName="sp" presStyleCnt="0"/>
      <dgm:spPr/>
    </dgm:pt>
    <dgm:pt modelId="{DAE31AD7-F9A6-40E2-B6DD-C087E1649EE7}" type="pres">
      <dgm:prSet presAssocID="{62270ED9-FDA4-4EA5-AED4-F7045B7759F9}" presName="arrowAndChildren" presStyleCnt="0"/>
      <dgm:spPr/>
    </dgm:pt>
    <dgm:pt modelId="{2FBA6B29-B402-42E1-9E87-346D288CC327}" type="pres">
      <dgm:prSet presAssocID="{62270ED9-FDA4-4EA5-AED4-F7045B7759F9}" presName="parentTextArrow" presStyleLbl="node1" presStyleIdx="1" presStyleCnt="3"/>
      <dgm:spPr/>
    </dgm:pt>
    <dgm:pt modelId="{240BDFFF-D24C-4589-BC89-1CA37E5077DD}" type="pres">
      <dgm:prSet presAssocID="{14CA53C2-6124-4C04-B9DD-104CE32C07F0}" presName="sp" presStyleCnt="0"/>
      <dgm:spPr/>
    </dgm:pt>
    <dgm:pt modelId="{E69C48D7-01EA-4B76-95F5-EFAC299B1215}" type="pres">
      <dgm:prSet presAssocID="{CE234DEE-38DC-4859-BDE9-5D861F04C5EC}" presName="arrowAndChildren" presStyleCnt="0"/>
      <dgm:spPr/>
    </dgm:pt>
    <dgm:pt modelId="{0390B9EC-A8B4-4A41-B958-DF0D0CDA7927}" type="pres">
      <dgm:prSet presAssocID="{CE234DEE-38DC-4859-BDE9-5D861F04C5EC}" presName="parentTextArrow" presStyleLbl="node1" presStyleIdx="2" presStyleCnt="3"/>
      <dgm:spPr/>
    </dgm:pt>
  </dgm:ptLst>
  <dgm:cxnLst>
    <dgm:cxn modelId="{4BDF5911-E5F1-4304-BA06-74F4EE6C6616}" srcId="{642350E0-A92A-482D-A632-2DA6200F1049}" destId="{62270ED9-FDA4-4EA5-AED4-F7045B7759F9}" srcOrd="1" destOrd="0" parTransId="{3A8A3BCE-558D-4C32-BB67-12459C64D94D}" sibTransId="{8D78CF34-EFFB-4B4A-BB7D-66A91F1F39EE}"/>
    <dgm:cxn modelId="{45FEF015-3043-46FD-8614-CDE169F643C1}" type="presOf" srcId="{2E8A47A5-8A80-4124-9F2D-4B1EE33AFD4C}" destId="{2E620DD2-3F82-45C4-8CD9-D52552C0E1F7}" srcOrd="0" destOrd="0" presId="urn:microsoft.com/office/officeart/2005/8/layout/process4"/>
    <dgm:cxn modelId="{5FAA2320-D171-4DAA-AA94-DF52D43C96EC}" type="presOf" srcId="{62270ED9-FDA4-4EA5-AED4-F7045B7759F9}" destId="{2FBA6B29-B402-42E1-9E87-346D288CC327}" srcOrd="0" destOrd="0" presId="urn:microsoft.com/office/officeart/2005/8/layout/process4"/>
    <dgm:cxn modelId="{9E175052-31BC-46E7-BA71-3DE5D8DD7CF4}" type="presOf" srcId="{CE234DEE-38DC-4859-BDE9-5D861F04C5EC}" destId="{0390B9EC-A8B4-4A41-B958-DF0D0CDA7927}" srcOrd="0" destOrd="0" presId="urn:microsoft.com/office/officeart/2005/8/layout/process4"/>
    <dgm:cxn modelId="{3A10478E-0D36-4809-B961-FCCE7BA6F489}" srcId="{642350E0-A92A-482D-A632-2DA6200F1049}" destId="{2E8A47A5-8A80-4124-9F2D-4B1EE33AFD4C}" srcOrd="2" destOrd="0" parTransId="{51E396B9-425A-462E-80DF-E2F181C6ACCF}" sibTransId="{06B5270C-9CBF-46EF-945E-30B462808271}"/>
    <dgm:cxn modelId="{D5314CCE-B27B-4DC1-9900-95221D1822DC}" type="presOf" srcId="{642350E0-A92A-482D-A632-2DA6200F1049}" destId="{F02A8DED-151E-41C3-9761-02C570A505E2}" srcOrd="0" destOrd="0" presId="urn:microsoft.com/office/officeart/2005/8/layout/process4"/>
    <dgm:cxn modelId="{9D94B3FC-DFC7-415A-9CCF-4F3B56ED1E21}" srcId="{642350E0-A92A-482D-A632-2DA6200F1049}" destId="{CE234DEE-38DC-4859-BDE9-5D861F04C5EC}" srcOrd="0" destOrd="0" parTransId="{03D0F598-8D5B-4EFF-A48E-52239D7173DB}" sibTransId="{14CA53C2-6124-4C04-B9DD-104CE32C07F0}"/>
    <dgm:cxn modelId="{E94E659D-5F6E-474F-9133-87EC6B2BBE4B}" type="presParOf" srcId="{F02A8DED-151E-41C3-9761-02C570A505E2}" destId="{4189BFD4-EDB3-422E-A549-F97C6C9E8344}" srcOrd="0" destOrd="0" presId="urn:microsoft.com/office/officeart/2005/8/layout/process4"/>
    <dgm:cxn modelId="{0A8DCC35-4D8C-4174-BAAA-29C83C83ED0B}" type="presParOf" srcId="{4189BFD4-EDB3-422E-A549-F97C6C9E8344}" destId="{2E620DD2-3F82-45C4-8CD9-D52552C0E1F7}" srcOrd="0" destOrd="0" presId="urn:microsoft.com/office/officeart/2005/8/layout/process4"/>
    <dgm:cxn modelId="{D52991DE-C0A6-46EE-8D2C-1DA8DD3617B1}" type="presParOf" srcId="{F02A8DED-151E-41C3-9761-02C570A505E2}" destId="{FE638E3B-1465-41DB-B433-362ECFFBE1DB}" srcOrd="1" destOrd="0" presId="urn:microsoft.com/office/officeart/2005/8/layout/process4"/>
    <dgm:cxn modelId="{2D29316B-8AA4-405A-AB06-1EA72805EFC4}" type="presParOf" srcId="{F02A8DED-151E-41C3-9761-02C570A505E2}" destId="{DAE31AD7-F9A6-40E2-B6DD-C087E1649EE7}" srcOrd="2" destOrd="0" presId="urn:microsoft.com/office/officeart/2005/8/layout/process4"/>
    <dgm:cxn modelId="{B44042C6-0BFD-4E58-B567-8A915530B72A}" type="presParOf" srcId="{DAE31AD7-F9A6-40E2-B6DD-C087E1649EE7}" destId="{2FBA6B29-B402-42E1-9E87-346D288CC327}" srcOrd="0" destOrd="0" presId="urn:microsoft.com/office/officeart/2005/8/layout/process4"/>
    <dgm:cxn modelId="{FD44E51A-6B0D-4260-A501-7D1E38FBCBEC}" type="presParOf" srcId="{F02A8DED-151E-41C3-9761-02C570A505E2}" destId="{240BDFFF-D24C-4589-BC89-1CA37E5077DD}" srcOrd="3" destOrd="0" presId="urn:microsoft.com/office/officeart/2005/8/layout/process4"/>
    <dgm:cxn modelId="{C583771F-902B-4A44-8C75-78DF5E97C48D}" type="presParOf" srcId="{F02A8DED-151E-41C3-9761-02C570A505E2}" destId="{E69C48D7-01EA-4B76-95F5-EFAC299B1215}" srcOrd="4" destOrd="0" presId="urn:microsoft.com/office/officeart/2005/8/layout/process4"/>
    <dgm:cxn modelId="{1185FED0-A2CF-482A-9BA7-09237035E2B1}" type="presParOf" srcId="{E69C48D7-01EA-4B76-95F5-EFAC299B1215}" destId="{0390B9EC-A8B4-4A41-B958-DF0D0CDA792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8A01FC2-F9C4-4C76-BF74-D1B64C53632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F710F9A-E48B-4D5C-BA9D-6EEB37E6627F}">
      <dgm:prSet/>
      <dgm:spPr/>
      <dgm:t>
        <a:bodyPr/>
        <a:lstStyle/>
        <a:p>
          <a:r>
            <a:rPr lang="en-US"/>
            <a:t>Fraud and financial leakages.</a:t>
          </a:r>
        </a:p>
      </dgm:t>
    </dgm:pt>
    <dgm:pt modelId="{7E5194CA-0DA9-4591-AAB1-710AF47DCD45}" type="parTrans" cxnId="{351E0881-82E5-4106-BA0E-B65471B3CC7F}">
      <dgm:prSet/>
      <dgm:spPr/>
      <dgm:t>
        <a:bodyPr/>
        <a:lstStyle/>
        <a:p>
          <a:endParaRPr lang="en-US"/>
        </a:p>
      </dgm:t>
    </dgm:pt>
    <dgm:pt modelId="{375B68C8-DE23-4F39-AE0A-C6A08411C82C}" type="sibTrans" cxnId="{351E0881-82E5-4106-BA0E-B65471B3CC7F}">
      <dgm:prSet/>
      <dgm:spPr/>
      <dgm:t>
        <a:bodyPr/>
        <a:lstStyle/>
        <a:p>
          <a:endParaRPr lang="en-US"/>
        </a:p>
      </dgm:t>
    </dgm:pt>
    <dgm:pt modelId="{13827FBC-221A-4390-8CEF-36239229D2A3}">
      <dgm:prSet/>
      <dgm:spPr/>
      <dgm:t>
        <a:bodyPr/>
        <a:lstStyle/>
        <a:p>
          <a:r>
            <a:rPr lang="en-US"/>
            <a:t>Weak procurement and internal controls.</a:t>
          </a:r>
        </a:p>
      </dgm:t>
    </dgm:pt>
    <dgm:pt modelId="{527A90DD-9479-4F9C-BC20-5A767E71A9A9}" type="parTrans" cxnId="{DD051620-EF6C-4D8E-95C1-1CC148BA8B86}">
      <dgm:prSet/>
      <dgm:spPr/>
      <dgm:t>
        <a:bodyPr/>
        <a:lstStyle/>
        <a:p>
          <a:endParaRPr lang="en-US"/>
        </a:p>
      </dgm:t>
    </dgm:pt>
    <dgm:pt modelId="{D1F60B40-03DB-4063-B159-F606CC518636}" type="sibTrans" cxnId="{DD051620-EF6C-4D8E-95C1-1CC148BA8B86}">
      <dgm:prSet/>
      <dgm:spPr/>
      <dgm:t>
        <a:bodyPr/>
        <a:lstStyle/>
        <a:p>
          <a:endParaRPr lang="en-US"/>
        </a:p>
      </dgm:t>
    </dgm:pt>
    <dgm:pt modelId="{2811BCC7-7A2B-4CE3-A5C9-95EA5D5A2904}">
      <dgm:prSet/>
      <dgm:spPr/>
      <dgm:t>
        <a:bodyPr/>
        <a:lstStyle/>
        <a:p>
          <a:r>
            <a:rPr lang="en-US"/>
            <a:t>Revenue diversion and poor financial discipline.</a:t>
          </a:r>
        </a:p>
      </dgm:t>
    </dgm:pt>
    <dgm:pt modelId="{D16A7A2B-D542-4FD0-8B7B-6F364599A382}" type="parTrans" cxnId="{7A8434F4-9EDC-41AE-96FD-887924E50D50}">
      <dgm:prSet/>
      <dgm:spPr/>
      <dgm:t>
        <a:bodyPr/>
        <a:lstStyle/>
        <a:p>
          <a:endParaRPr lang="en-US"/>
        </a:p>
      </dgm:t>
    </dgm:pt>
    <dgm:pt modelId="{7BCC09CB-4141-4CD6-8804-697FC5C1AE0B}" type="sibTrans" cxnId="{7A8434F4-9EDC-41AE-96FD-887924E50D50}">
      <dgm:prSet/>
      <dgm:spPr/>
      <dgm:t>
        <a:bodyPr/>
        <a:lstStyle/>
        <a:p>
          <a:endParaRPr lang="en-US"/>
        </a:p>
      </dgm:t>
    </dgm:pt>
    <dgm:pt modelId="{8B5D40DD-976C-4DD7-AB0F-E3B99B7D9875}">
      <dgm:prSet/>
      <dgm:spPr/>
      <dgm:t>
        <a:bodyPr/>
        <a:lstStyle/>
        <a:p>
          <a:r>
            <a:rPr lang="en-US" b="1" dirty="0"/>
            <a:t>Board responsibility</a:t>
          </a:r>
          <a:r>
            <a:rPr lang="en-US" dirty="0"/>
            <a:t>: strengthen assurance and enforce integrity.</a:t>
          </a:r>
        </a:p>
      </dgm:t>
    </dgm:pt>
    <dgm:pt modelId="{5BEEF18D-DDFF-48D7-9A48-F55FC8424419}" type="parTrans" cxnId="{2651FEA3-7661-42AD-93DD-26FB605A14FD}">
      <dgm:prSet/>
      <dgm:spPr/>
      <dgm:t>
        <a:bodyPr/>
        <a:lstStyle/>
        <a:p>
          <a:endParaRPr lang="en-US"/>
        </a:p>
      </dgm:t>
    </dgm:pt>
    <dgm:pt modelId="{4F302195-0AFE-4EA6-95B5-CF1323FA4114}" type="sibTrans" cxnId="{2651FEA3-7661-42AD-93DD-26FB605A14FD}">
      <dgm:prSet/>
      <dgm:spPr/>
      <dgm:t>
        <a:bodyPr/>
        <a:lstStyle/>
        <a:p>
          <a:endParaRPr lang="en-US"/>
        </a:p>
      </dgm:t>
    </dgm:pt>
    <dgm:pt modelId="{D667B8AE-DD27-46F1-9DBE-47F339CC406D}" type="pres">
      <dgm:prSet presAssocID="{98A01FC2-F9C4-4C76-BF74-D1B64C536323}" presName="root" presStyleCnt="0">
        <dgm:presLayoutVars>
          <dgm:dir/>
          <dgm:resizeHandles val="exact"/>
        </dgm:presLayoutVars>
      </dgm:prSet>
      <dgm:spPr/>
    </dgm:pt>
    <dgm:pt modelId="{59126A6F-1881-4EE2-93F7-58607B74ABFD}" type="pres">
      <dgm:prSet presAssocID="{CF710F9A-E48B-4D5C-BA9D-6EEB37E6627F}" presName="compNode" presStyleCnt="0"/>
      <dgm:spPr/>
    </dgm:pt>
    <dgm:pt modelId="{8448E047-E778-4111-8C4B-560E62571EE7}" type="pres">
      <dgm:prSet presAssocID="{CF710F9A-E48B-4D5C-BA9D-6EEB37E6627F}" presName="bgRect" presStyleLbl="bgShp" presStyleIdx="0" presStyleCnt="4"/>
      <dgm:spPr/>
    </dgm:pt>
    <dgm:pt modelId="{420A5188-9084-4B64-AE4D-40989AC879E7}" type="pres">
      <dgm:prSet presAssocID="{CF710F9A-E48B-4D5C-BA9D-6EEB37E6627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ber"/>
        </a:ext>
      </dgm:extLst>
    </dgm:pt>
    <dgm:pt modelId="{7C9C8C64-680C-4557-890B-B3509C939977}" type="pres">
      <dgm:prSet presAssocID="{CF710F9A-E48B-4D5C-BA9D-6EEB37E6627F}" presName="spaceRect" presStyleCnt="0"/>
      <dgm:spPr/>
    </dgm:pt>
    <dgm:pt modelId="{418E2FB3-DA2E-4A5F-8BC7-E6C885FE4877}" type="pres">
      <dgm:prSet presAssocID="{CF710F9A-E48B-4D5C-BA9D-6EEB37E6627F}" presName="parTx" presStyleLbl="revTx" presStyleIdx="0" presStyleCnt="4">
        <dgm:presLayoutVars>
          <dgm:chMax val="0"/>
          <dgm:chPref val="0"/>
        </dgm:presLayoutVars>
      </dgm:prSet>
      <dgm:spPr/>
    </dgm:pt>
    <dgm:pt modelId="{6A3FE53A-C1C8-46DB-B4FC-FACED7797D22}" type="pres">
      <dgm:prSet presAssocID="{375B68C8-DE23-4F39-AE0A-C6A08411C82C}" presName="sibTrans" presStyleCnt="0"/>
      <dgm:spPr/>
    </dgm:pt>
    <dgm:pt modelId="{ECDE7806-CF6C-445F-90EC-ABDC7298A5D2}" type="pres">
      <dgm:prSet presAssocID="{13827FBC-221A-4390-8CEF-36239229D2A3}" presName="compNode" presStyleCnt="0"/>
      <dgm:spPr/>
    </dgm:pt>
    <dgm:pt modelId="{1B5BC1C6-0E68-40A0-BF9E-D18FBB6B7357}" type="pres">
      <dgm:prSet presAssocID="{13827FBC-221A-4390-8CEF-36239229D2A3}" presName="bgRect" presStyleLbl="bgShp" presStyleIdx="1" presStyleCnt="4"/>
      <dgm:spPr/>
    </dgm:pt>
    <dgm:pt modelId="{761FCBE0-5BA7-45B1-8115-E3ABB9C3CE45}" type="pres">
      <dgm:prSet presAssocID="{13827FBC-221A-4390-8CEF-36239229D2A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3ABA191C-443F-41A0-9AC7-BDAB9C7AAA80}" type="pres">
      <dgm:prSet presAssocID="{13827FBC-221A-4390-8CEF-36239229D2A3}" presName="spaceRect" presStyleCnt="0"/>
      <dgm:spPr/>
    </dgm:pt>
    <dgm:pt modelId="{A999EE84-5A72-46A8-BB9B-9F99B76FBF58}" type="pres">
      <dgm:prSet presAssocID="{13827FBC-221A-4390-8CEF-36239229D2A3}" presName="parTx" presStyleLbl="revTx" presStyleIdx="1" presStyleCnt="4">
        <dgm:presLayoutVars>
          <dgm:chMax val="0"/>
          <dgm:chPref val="0"/>
        </dgm:presLayoutVars>
      </dgm:prSet>
      <dgm:spPr/>
    </dgm:pt>
    <dgm:pt modelId="{5EAA1D53-BC2C-40E0-910E-9CB0DD0CE689}" type="pres">
      <dgm:prSet presAssocID="{D1F60B40-03DB-4063-B159-F606CC518636}" presName="sibTrans" presStyleCnt="0"/>
      <dgm:spPr/>
    </dgm:pt>
    <dgm:pt modelId="{BF71350D-8409-4443-A283-BB4106BBCCB1}" type="pres">
      <dgm:prSet presAssocID="{2811BCC7-7A2B-4CE3-A5C9-95EA5D5A2904}" presName="compNode" presStyleCnt="0"/>
      <dgm:spPr/>
    </dgm:pt>
    <dgm:pt modelId="{80FE34FF-9DB8-48BC-877A-C66D9E1811ED}" type="pres">
      <dgm:prSet presAssocID="{2811BCC7-7A2B-4CE3-A5C9-95EA5D5A2904}" presName="bgRect" presStyleLbl="bgShp" presStyleIdx="2" presStyleCnt="4"/>
      <dgm:spPr/>
    </dgm:pt>
    <dgm:pt modelId="{5D82E283-C80F-4DFF-8ABC-5828943C0525}" type="pres">
      <dgm:prSet presAssocID="{2811BCC7-7A2B-4CE3-A5C9-95EA5D5A290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9B917B1-D794-4A68-98C4-2EFF93FB9D6E}" type="pres">
      <dgm:prSet presAssocID="{2811BCC7-7A2B-4CE3-A5C9-95EA5D5A2904}" presName="spaceRect" presStyleCnt="0"/>
      <dgm:spPr/>
    </dgm:pt>
    <dgm:pt modelId="{FCC25D0F-DC32-4515-BBAA-239D273FF571}" type="pres">
      <dgm:prSet presAssocID="{2811BCC7-7A2B-4CE3-A5C9-95EA5D5A2904}" presName="parTx" presStyleLbl="revTx" presStyleIdx="2" presStyleCnt="4">
        <dgm:presLayoutVars>
          <dgm:chMax val="0"/>
          <dgm:chPref val="0"/>
        </dgm:presLayoutVars>
      </dgm:prSet>
      <dgm:spPr/>
    </dgm:pt>
    <dgm:pt modelId="{2D3ADF88-5A5A-4594-BAB0-6223E1E05D0B}" type="pres">
      <dgm:prSet presAssocID="{7BCC09CB-4141-4CD6-8804-697FC5C1AE0B}" presName="sibTrans" presStyleCnt="0"/>
      <dgm:spPr/>
    </dgm:pt>
    <dgm:pt modelId="{D72BDB33-4BBA-4043-8C7F-7312DA68693A}" type="pres">
      <dgm:prSet presAssocID="{8B5D40DD-976C-4DD7-AB0F-E3B99B7D9875}" presName="compNode" presStyleCnt="0"/>
      <dgm:spPr/>
    </dgm:pt>
    <dgm:pt modelId="{64EC8871-5F16-4C3E-96F3-C2C63FE57F53}" type="pres">
      <dgm:prSet presAssocID="{8B5D40DD-976C-4DD7-AB0F-E3B99B7D9875}" presName="bgRect" presStyleLbl="bgShp" presStyleIdx="3" presStyleCnt="4"/>
      <dgm:spPr/>
    </dgm:pt>
    <dgm:pt modelId="{1A5EFB3D-220E-40CD-BF19-BD9F1D1091B4}" type="pres">
      <dgm:prSet presAssocID="{8B5D40DD-976C-4DD7-AB0F-E3B99B7D987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8467B236-EF03-4E87-9B1E-15DCEE5E9469}" type="pres">
      <dgm:prSet presAssocID="{8B5D40DD-976C-4DD7-AB0F-E3B99B7D9875}" presName="spaceRect" presStyleCnt="0"/>
      <dgm:spPr/>
    </dgm:pt>
    <dgm:pt modelId="{F5AFDDFE-37DD-4037-93B0-082689770064}" type="pres">
      <dgm:prSet presAssocID="{8B5D40DD-976C-4DD7-AB0F-E3B99B7D987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D051620-EF6C-4D8E-95C1-1CC148BA8B86}" srcId="{98A01FC2-F9C4-4C76-BF74-D1B64C536323}" destId="{13827FBC-221A-4390-8CEF-36239229D2A3}" srcOrd="1" destOrd="0" parTransId="{527A90DD-9479-4F9C-BC20-5A767E71A9A9}" sibTransId="{D1F60B40-03DB-4063-B159-F606CC518636}"/>
    <dgm:cxn modelId="{3ADA1228-E25F-45F4-B14C-6CFC68F3A2C5}" type="presOf" srcId="{8B5D40DD-976C-4DD7-AB0F-E3B99B7D9875}" destId="{F5AFDDFE-37DD-4037-93B0-082689770064}" srcOrd="0" destOrd="0" presId="urn:microsoft.com/office/officeart/2018/2/layout/IconVerticalSolidList"/>
    <dgm:cxn modelId="{4FEDD763-0C2B-4DA1-BCD9-D544E419ED2F}" type="presOf" srcId="{2811BCC7-7A2B-4CE3-A5C9-95EA5D5A2904}" destId="{FCC25D0F-DC32-4515-BBAA-239D273FF571}" srcOrd="0" destOrd="0" presId="urn:microsoft.com/office/officeart/2018/2/layout/IconVerticalSolidList"/>
    <dgm:cxn modelId="{351E0881-82E5-4106-BA0E-B65471B3CC7F}" srcId="{98A01FC2-F9C4-4C76-BF74-D1B64C536323}" destId="{CF710F9A-E48B-4D5C-BA9D-6EEB37E6627F}" srcOrd="0" destOrd="0" parTransId="{7E5194CA-0DA9-4591-AAB1-710AF47DCD45}" sibTransId="{375B68C8-DE23-4F39-AE0A-C6A08411C82C}"/>
    <dgm:cxn modelId="{9B6CB195-EEA8-494F-8799-D90142A5BDBE}" type="presOf" srcId="{13827FBC-221A-4390-8CEF-36239229D2A3}" destId="{A999EE84-5A72-46A8-BB9B-9F99B76FBF58}" srcOrd="0" destOrd="0" presId="urn:microsoft.com/office/officeart/2018/2/layout/IconVerticalSolidList"/>
    <dgm:cxn modelId="{2651FEA3-7661-42AD-93DD-26FB605A14FD}" srcId="{98A01FC2-F9C4-4C76-BF74-D1B64C536323}" destId="{8B5D40DD-976C-4DD7-AB0F-E3B99B7D9875}" srcOrd="3" destOrd="0" parTransId="{5BEEF18D-DDFF-48D7-9A48-F55FC8424419}" sibTransId="{4F302195-0AFE-4EA6-95B5-CF1323FA4114}"/>
    <dgm:cxn modelId="{D50EA3D5-2741-445D-9772-7743BF1C5D34}" type="presOf" srcId="{98A01FC2-F9C4-4C76-BF74-D1B64C536323}" destId="{D667B8AE-DD27-46F1-9DBE-47F339CC406D}" srcOrd="0" destOrd="0" presId="urn:microsoft.com/office/officeart/2018/2/layout/IconVerticalSolidList"/>
    <dgm:cxn modelId="{D31CD1E8-48FE-49AA-A5E0-C53553EE5D22}" type="presOf" srcId="{CF710F9A-E48B-4D5C-BA9D-6EEB37E6627F}" destId="{418E2FB3-DA2E-4A5F-8BC7-E6C885FE4877}" srcOrd="0" destOrd="0" presId="urn:microsoft.com/office/officeart/2018/2/layout/IconVerticalSolidList"/>
    <dgm:cxn modelId="{7A8434F4-9EDC-41AE-96FD-887924E50D50}" srcId="{98A01FC2-F9C4-4C76-BF74-D1B64C536323}" destId="{2811BCC7-7A2B-4CE3-A5C9-95EA5D5A2904}" srcOrd="2" destOrd="0" parTransId="{D16A7A2B-D542-4FD0-8B7B-6F364599A382}" sibTransId="{7BCC09CB-4141-4CD6-8804-697FC5C1AE0B}"/>
    <dgm:cxn modelId="{150D5E6B-AE15-4111-ADF4-DEAC772E0A86}" type="presParOf" srcId="{D667B8AE-DD27-46F1-9DBE-47F339CC406D}" destId="{59126A6F-1881-4EE2-93F7-58607B74ABFD}" srcOrd="0" destOrd="0" presId="urn:microsoft.com/office/officeart/2018/2/layout/IconVerticalSolidList"/>
    <dgm:cxn modelId="{CA79C56C-E840-486E-AE67-BC40C51B4361}" type="presParOf" srcId="{59126A6F-1881-4EE2-93F7-58607B74ABFD}" destId="{8448E047-E778-4111-8C4B-560E62571EE7}" srcOrd="0" destOrd="0" presId="urn:microsoft.com/office/officeart/2018/2/layout/IconVerticalSolidList"/>
    <dgm:cxn modelId="{19C71F26-CA4E-41E4-B00F-C8DC376165FC}" type="presParOf" srcId="{59126A6F-1881-4EE2-93F7-58607B74ABFD}" destId="{420A5188-9084-4B64-AE4D-40989AC879E7}" srcOrd="1" destOrd="0" presId="urn:microsoft.com/office/officeart/2018/2/layout/IconVerticalSolidList"/>
    <dgm:cxn modelId="{0FA95DF3-165B-4B8E-AEE0-C84BBB230AE8}" type="presParOf" srcId="{59126A6F-1881-4EE2-93F7-58607B74ABFD}" destId="{7C9C8C64-680C-4557-890B-B3509C939977}" srcOrd="2" destOrd="0" presId="urn:microsoft.com/office/officeart/2018/2/layout/IconVerticalSolidList"/>
    <dgm:cxn modelId="{B643BAA1-FB42-456C-B3CF-D7159CA098B5}" type="presParOf" srcId="{59126A6F-1881-4EE2-93F7-58607B74ABFD}" destId="{418E2FB3-DA2E-4A5F-8BC7-E6C885FE4877}" srcOrd="3" destOrd="0" presId="urn:microsoft.com/office/officeart/2018/2/layout/IconVerticalSolidList"/>
    <dgm:cxn modelId="{E2BB94CC-B64D-46DE-A6BF-2B5D77132DE4}" type="presParOf" srcId="{D667B8AE-DD27-46F1-9DBE-47F339CC406D}" destId="{6A3FE53A-C1C8-46DB-B4FC-FACED7797D22}" srcOrd="1" destOrd="0" presId="urn:microsoft.com/office/officeart/2018/2/layout/IconVerticalSolidList"/>
    <dgm:cxn modelId="{4B382FC2-D612-4995-B306-CDFB7154EC35}" type="presParOf" srcId="{D667B8AE-DD27-46F1-9DBE-47F339CC406D}" destId="{ECDE7806-CF6C-445F-90EC-ABDC7298A5D2}" srcOrd="2" destOrd="0" presId="urn:microsoft.com/office/officeart/2018/2/layout/IconVerticalSolidList"/>
    <dgm:cxn modelId="{64290EF4-19C3-419E-9364-5F9BA87A04F4}" type="presParOf" srcId="{ECDE7806-CF6C-445F-90EC-ABDC7298A5D2}" destId="{1B5BC1C6-0E68-40A0-BF9E-D18FBB6B7357}" srcOrd="0" destOrd="0" presId="urn:microsoft.com/office/officeart/2018/2/layout/IconVerticalSolidList"/>
    <dgm:cxn modelId="{3BF1F18D-BBF5-49FC-A08E-FB11E055881D}" type="presParOf" srcId="{ECDE7806-CF6C-445F-90EC-ABDC7298A5D2}" destId="{761FCBE0-5BA7-45B1-8115-E3ABB9C3CE45}" srcOrd="1" destOrd="0" presId="urn:microsoft.com/office/officeart/2018/2/layout/IconVerticalSolidList"/>
    <dgm:cxn modelId="{6FFB139D-A2E7-4919-A0A2-B03C4EC43417}" type="presParOf" srcId="{ECDE7806-CF6C-445F-90EC-ABDC7298A5D2}" destId="{3ABA191C-443F-41A0-9AC7-BDAB9C7AAA80}" srcOrd="2" destOrd="0" presId="urn:microsoft.com/office/officeart/2018/2/layout/IconVerticalSolidList"/>
    <dgm:cxn modelId="{62CA3254-7F82-4909-A880-C46AC7583F6C}" type="presParOf" srcId="{ECDE7806-CF6C-445F-90EC-ABDC7298A5D2}" destId="{A999EE84-5A72-46A8-BB9B-9F99B76FBF58}" srcOrd="3" destOrd="0" presId="urn:microsoft.com/office/officeart/2018/2/layout/IconVerticalSolidList"/>
    <dgm:cxn modelId="{419EAFE0-0355-4295-A109-E2AABA627784}" type="presParOf" srcId="{D667B8AE-DD27-46F1-9DBE-47F339CC406D}" destId="{5EAA1D53-BC2C-40E0-910E-9CB0DD0CE689}" srcOrd="3" destOrd="0" presId="urn:microsoft.com/office/officeart/2018/2/layout/IconVerticalSolidList"/>
    <dgm:cxn modelId="{A1828369-2090-4EF2-9826-C96DF59626D5}" type="presParOf" srcId="{D667B8AE-DD27-46F1-9DBE-47F339CC406D}" destId="{BF71350D-8409-4443-A283-BB4106BBCCB1}" srcOrd="4" destOrd="0" presId="urn:microsoft.com/office/officeart/2018/2/layout/IconVerticalSolidList"/>
    <dgm:cxn modelId="{6AB4D813-AA46-43DD-B073-065A8144726D}" type="presParOf" srcId="{BF71350D-8409-4443-A283-BB4106BBCCB1}" destId="{80FE34FF-9DB8-48BC-877A-C66D9E1811ED}" srcOrd="0" destOrd="0" presId="urn:microsoft.com/office/officeart/2018/2/layout/IconVerticalSolidList"/>
    <dgm:cxn modelId="{43676D98-5E75-4A21-B1D5-A6609B2BCF52}" type="presParOf" srcId="{BF71350D-8409-4443-A283-BB4106BBCCB1}" destId="{5D82E283-C80F-4DFF-8ABC-5828943C0525}" srcOrd="1" destOrd="0" presId="urn:microsoft.com/office/officeart/2018/2/layout/IconVerticalSolidList"/>
    <dgm:cxn modelId="{6EF9A2E2-7C2F-4180-83D3-7D1CB4ADC3BD}" type="presParOf" srcId="{BF71350D-8409-4443-A283-BB4106BBCCB1}" destId="{59B917B1-D794-4A68-98C4-2EFF93FB9D6E}" srcOrd="2" destOrd="0" presId="urn:microsoft.com/office/officeart/2018/2/layout/IconVerticalSolidList"/>
    <dgm:cxn modelId="{CF419382-FD43-49BC-9476-4D00121F6D8B}" type="presParOf" srcId="{BF71350D-8409-4443-A283-BB4106BBCCB1}" destId="{FCC25D0F-DC32-4515-BBAA-239D273FF571}" srcOrd="3" destOrd="0" presId="urn:microsoft.com/office/officeart/2018/2/layout/IconVerticalSolidList"/>
    <dgm:cxn modelId="{53105E6E-FB88-4500-98C4-8CAE9CAA9CD3}" type="presParOf" srcId="{D667B8AE-DD27-46F1-9DBE-47F339CC406D}" destId="{2D3ADF88-5A5A-4594-BAB0-6223E1E05D0B}" srcOrd="5" destOrd="0" presId="urn:microsoft.com/office/officeart/2018/2/layout/IconVerticalSolidList"/>
    <dgm:cxn modelId="{FC1E88FE-BDBC-4B21-80B0-75CDA6E2697E}" type="presParOf" srcId="{D667B8AE-DD27-46F1-9DBE-47F339CC406D}" destId="{D72BDB33-4BBA-4043-8C7F-7312DA68693A}" srcOrd="6" destOrd="0" presId="urn:microsoft.com/office/officeart/2018/2/layout/IconVerticalSolidList"/>
    <dgm:cxn modelId="{E71164A2-F28E-4F02-89E7-03788E307D43}" type="presParOf" srcId="{D72BDB33-4BBA-4043-8C7F-7312DA68693A}" destId="{64EC8871-5F16-4C3E-96F3-C2C63FE57F53}" srcOrd="0" destOrd="0" presId="urn:microsoft.com/office/officeart/2018/2/layout/IconVerticalSolidList"/>
    <dgm:cxn modelId="{31250FC2-DE2E-4BFF-831E-DE211A96B144}" type="presParOf" srcId="{D72BDB33-4BBA-4043-8C7F-7312DA68693A}" destId="{1A5EFB3D-220E-40CD-BF19-BD9F1D1091B4}" srcOrd="1" destOrd="0" presId="urn:microsoft.com/office/officeart/2018/2/layout/IconVerticalSolidList"/>
    <dgm:cxn modelId="{ABE9FF94-53D2-4BC8-BD92-95749BC00368}" type="presParOf" srcId="{D72BDB33-4BBA-4043-8C7F-7312DA68693A}" destId="{8467B236-EF03-4E87-9B1E-15DCEE5E9469}" srcOrd="2" destOrd="0" presId="urn:microsoft.com/office/officeart/2018/2/layout/IconVerticalSolidList"/>
    <dgm:cxn modelId="{DAB13A04-AB58-4AC5-A5E4-93107A6670CA}" type="presParOf" srcId="{D72BDB33-4BBA-4043-8C7F-7312DA68693A}" destId="{F5AFDDFE-37DD-4037-93B0-08268977006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22F0FE9-5247-4C1C-9C76-4631B66A71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B4ACB52-8EE6-4CB7-AAAA-17A3E9F6E4ED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Physical infrastructure enabling service delivery: buildings, equipment, ICT hardware.</a:t>
          </a:r>
        </a:p>
      </dgm:t>
    </dgm:pt>
    <dgm:pt modelId="{8809B3A4-6045-445E-9F4B-440607363763}" type="parTrans" cxnId="{14E2112E-0013-40BD-B659-E03E10410019}">
      <dgm:prSet/>
      <dgm:spPr/>
      <dgm:t>
        <a:bodyPr/>
        <a:lstStyle/>
        <a:p>
          <a:endParaRPr lang="en-US"/>
        </a:p>
      </dgm:t>
    </dgm:pt>
    <dgm:pt modelId="{EBA3731B-5104-4C2B-A245-6053B9383E7E}" type="sibTrans" cxnId="{14E2112E-0013-40BD-B659-E03E10410019}">
      <dgm:prSet/>
      <dgm:spPr/>
      <dgm:t>
        <a:bodyPr/>
        <a:lstStyle/>
        <a:p>
          <a:endParaRPr lang="en-US"/>
        </a:p>
      </dgm:t>
    </dgm:pt>
    <dgm:pt modelId="{8EDDC4B7-0593-426E-A726-D5B2B684D7AF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Governance focus: </a:t>
          </a:r>
          <a:r>
            <a:rPr lang="en-US" dirty="0">
              <a:solidFill>
                <a:srgbClr val="002060"/>
              </a:solidFill>
            </a:rPr>
            <a:t>asset utilization, maintenance culture, project monitoring.</a:t>
          </a:r>
        </a:p>
      </dgm:t>
    </dgm:pt>
    <dgm:pt modelId="{D88C5762-4C14-4D20-BE04-CBEDE1196814}" type="parTrans" cxnId="{CA6C6AEE-AF6F-43D5-A92A-E787ACB8B0BA}">
      <dgm:prSet/>
      <dgm:spPr/>
      <dgm:t>
        <a:bodyPr/>
        <a:lstStyle/>
        <a:p>
          <a:endParaRPr lang="en-US"/>
        </a:p>
      </dgm:t>
    </dgm:pt>
    <dgm:pt modelId="{8B4BACC2-956B-413C-BF0B-358667FE07B7}" type="sibTrans" cxnId="{CA6C6AEE-AF6F-43D5-A92A-E787ACB8B0BA}">
      <dgm:prSet/>
      <dgm:spPr/>
      <dgm:t>
        <a:bodyPr/>
        <a:lstStyle/>
        <a:p>
          <a:endParaRPr lang="en-US"/>
        </a:p>
      </dgm:t>
    </dgm:pt>
    <dgm:pt modelId="{459C629E-3BA5-4248-A5EF-3F3A0253A9C6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Key question</a:t>
          </a:r>
          <a:r>
            <a:rPr lang="en-US" dirty="0">
              <a:solidFill>
                <a:srgbClr val="002060"/>
              </a:solidFill>
            </a:rPr>
            <a:t>: Are capital projects aligned with strategic priorities?</a:t>
          </a:r>
        </a:p>
      </dgm:t>
    </dgm:pt>
    <dgm:pt modelId="{7E886816-562A-4588-9641-4FC7DFF1AF0B}" type="parTrans" cxnId="{276E63D2-FC0A-4CEC-9070-4D5CA9E7E3F8}">
      <dgm:prSet/>
      <dgm:spPr/>
      <dgm:t>
        <a:bodyPr/>
        <a:lstStyle/>
        <a:p>
          <a:endParaRPr lang="en-US"/>
        </a:p>
      </dgm:t>
    </dgm:pt>
    <dgm:pt modelId="{B0C89D45-6180-4601-859A-41899C16FB7F}" type="sibTrans" cxnId="{276E63D2-FC0A-4CEC-9070-4D5CA9E7E3F8}">
      <dgm:prSet/>
      <dgm:spPr/>
      <dgm:t>
        <a:bodyPr/>
        <a:lstStyle/>
        <a:p>
          <a:endParaRPr lang="en-US"/>
        </a:p>
      </dgm:t>
    </dgm:pt>
    <dgm:pt modelId="{4EF06DBD-152B-44AA-8F4E-F0D1A9AB7F4E}" type="pres">
      <dgm:prSet presAssocID="{A22F0FE9-5247-4C1C-9C76-4631B66A712A}" presName="linear" presStyleCnt="0">
        <dgm:presLayoutVars>
          <dgm:animLvl val="lvl"/>
          <dgm:resizeHandles val="exact"/>
        </dgm:presLayoutVars>
      </dgm:prSet>
      <dgm:spPr/>
    </dgm:pt>
    <dgm:pt modelId="{84BBAE2A-EE60-43D5-8F03-D79E8F980DA0}" type="pres">
      <dgm:prSet presAssocID="{3B4ACB52-8EE6-4CB7-AAAA-17A3E9F6E4E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8F906EF-199A-4163-B323-1E1F811E48F0}" type="pres">
      <dgm:prSet presAssocID="{EBA3731B-5104-4C2B-A245-6053B9383E7E}" presName="spacer" presStyleCnt="0"/>
      <dgm:spPr/>
    </dgm:pt>
    <dgm:pt modelId="{12905BF5-6645-462A-960C-B2046BD61CD2}" type="pres">
      <dgm:prSet presAssocID="{8EDDC4B7-0593-426E-A726-D5B2B684D7A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2840BCB-367B-493A-8564-EEDFEF85E3D3}" type="pres">
      <dgm:prSet presAssocID="{8B4BACC2-956B-413C-BF0B-358667FE07B7}" presName="spacer" presStyleCnt="0"/>
      <dgm:spPr/>
    </dgm:pt>
    <dgm:pt modelId="{FC4192D2-FC82-4D2D-9502-42FC4A45CCFC}" type="pres">
      <dgm:prSet presAssocID="{459C629E-3BA5-4248-A5EF-3F3A0253A9C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BE4411B-9BD6-4F76-A6DA-D0012200FFD7}" type="presOf" srcId="{459C629E-3BA5-4248-A5EF-3F3A0253A9C6}" destId="{FC4192D2-FC82-4D2D-9502-42FC4A45CCFC}" srcOrd="0" destOrd="0" presId="urn:microsoft.com/office/officeart/2005/8/layout/vList2"/>
    <dgm:cxn modelId="{14E2112E-0013-40BD-B659-E03E10410019}" srcId="{A22F0FE9-5247-4C1C-9C76-4631B66A712A}" destId="{3B4ACB52-8EE6-4CB7-AAAA-17A3E9F6E4ED}" srcOrd="0" destOrd="0" parTransId="{8809B3A4-6045-445E-9F4B-440607363763}" sibTransId="{EBA3731B-5104-4C2B-A245-6053B9383E7E}"/>
    <dgm:cxn modelId="{320DA13A-A78E-4B5B-81B0-21748821B898}" type="presOf" srcId="{3B4ACB52-8EE6-4CB7-AAAA-17A3E9F6E4ED}" destId="{84BBAE2A-EE60-43D5-8F03-D79E8F980DA0}" srcOrd="0" destOrd="0" presId="urn:microsoft.com/office/officeart/2005/8/layout/vList2"/>
    <dgm:cxn modelId="{85E5CF3D-58AE-48C5-8288-08A9CC0777E6}" type="presOf" srcId="{8EDDC4B7-0593-426E-A726-D5B2B684D7AF}" destId="{12905BF5-6645-462A-960C-B2046BD61CD2}" srcOrd="0" destOrd="0" presId="urn:microsoft.com/office/officeart/2005/8/layout/vList2"/>
    <dgm:cxn modelId="{D1885F42-5F2E-46C6-85FE-908A85381CB4}" type="presOf" srcId="{A22F0FE9-5247-4C1C-9C76-4631B66A712A}" destId="{4EF06DBD-152B-44AA-8F4E-F0D1A9AB7F4E}" srcOrd="0" destOrd="0" presId="urn:microsoft.com/office/officeart/2005/8/layout/vList2"/>
    <dgm:cxn modelId="{276E63D2-FC0A-4CEC-9070-4D5CA9E7E3F8}" srcId="{A22F0FE9-5247-4C1C-9C76-4631B66A712A}" destId="{459C629E-3BA5-4248-A5EF-3F3A0253A9C6}" srcOrd="2" destOrd="0" parTransId="{7E886816-562A-4588-9641-4FC7DFF1AF0B}" sibTransId="{B0C89D45-6180-4601-859A-41899C16FB7F}"/>
    <dgm:cxn modelId="{CA6C6AEE-AF6F-43D5-A92A-E787ACB8B0BA}" srcId="{A22F0FE9-5247-4C1C-9C76-4631B66A712A}" destId="{8EDDC4B7-0593-426E-A726-D5B2B684D7AF}" srcOrd="1" destOrd="0" parTransId="{D88C5762-4C14-4D20-BE04-CBEDE1196814}" sibTransId="{8B4BACC2-956B-413C-BF0B-358667FE07B7}"/>
    <dgm:cxn modelId="{5621CA4B-7766-472A-B834-610A3416526A}" type="presParOf" srcId="{4EF06DBD-152B-44AA-8F4E-F0D1A9AB7F4E}" destId="{84BBAE2A-EE60-43D5-8F03-D79E8F980DA0}" srcOrd="0" destOrd="0" presId="urn:microsoft.com/office/officeart/2005/8/layout/vList2"/>
    <dgm:cxn modelId="{ED65AF75-B315-48E8-8687-D3906F5BDF37}" type="presParOf" srcId="{4EF06DBD-152B-44AA-8F4E-F0D1A9AB7F4E}" destId="{A8F906EF-199A-4163-B323-1E1F811E48F0}" srcOrd="1" destOrd="0" presId="urn:microsoft.com/office/officeart/2005/8/layout/vList2"/>
    <dgm:cxn modelId="{50CCD218-2A2C-47DB-98BB-FFADABD3279F}" type="presParOf" srcId="{4EF06DBD-152B-44AA-8F4E-F0D1A9AB7F4E}" destId="{12905BF5-6645-462A-960C-B2046BD61CD2}" srcOrd="2" destOrd="0" presId="urn:microsoft.com/office/officeart/2005/8/layout/vList2"/>
    <dgm:cxn modelId="{D325B044-6F25-4A95-BAC1-08E8957ADEB4}" type="presParOf" srcId="{4EF06DBD-152B-44AA-8F4E-F0D1A9AB7F4E}" destId="{22840BCB-367B-493A-8564-EEDFEF85E3D3}" srcOrd="3" destOrd="0" presId="urn:microsoft.com/office/officeart/2005/8/layout/vList2"/>
    <dgm:cxn modelId="{AED34F92-4DC3-495C-AEFB-78A7EAB35A1F}" type="presParOf" srcId="{4EF06DBD-152B-44AA-8F4E-F0D1A9AB7F4E}" destId="{FC4192D2-FC82-4D2D-9502-42FC4A45CCF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26E528C-8C03-49BC-88CE-FF4DE7D9F9D1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6DD44F9F-0277-407B-930E-2FB7211EC2A2}">
      <dgm:prSet/>
      <dgm:spPr/>
      <dgm:t>
        <a:bodyPr/>
        <a:lstStyle/>
        <a:p>
          <a:r>
            <a:rPr lang="en-US"/>
            <a:t>Abandoned projects and inflated contracts.</a:t>
          </a:r>
        </a:p>
      </dgm:t>
    </dgm:pt>
    <dgm:pt modelId="{E45041CA-0978-4D3A-A44E-0352B441DB97}" type="parTrans" cxnId="{206F179E-8A11-4DFB-8918-026114D3D390}">
      <dgm:prSet/>
      <dgm:spPr/>
      <dgm:t>
        <a:bodyPr/>
        <a:lstStyle/>
        <a:p>
          <a:endParaRPr lang="en-US"/>
        </a:p>
      </dgm:t>
    </dgm:pt>
    <dgm:pt modelId="{808FA1AB-4F4D-4844-B3B0-7CD2291598A0}" type="sibTrans" cxnId="{206F179E-8A11-4DFB-8918-026114D3D390}">
      <dgm:prSet/>
      <dgm:spPr/>
      <dgm:t>
        <a:bodyPr/>
        <a:lstStyle/>
        <a:p>
          <a:endParaRPr lang="en-US"/>
        </a:p>
      </dgm:t>
    </dgm:pt>
    <dgm:pt modelId="{6B707EE1-0433-4232-8A08-1CBE97843773}">
      <dgm:prSet/>
      <dgm:spPr/>
      <dgm:t>
        <a:bodyPr/>
        <a:lstStyle/>
        <a:p>
          <a:r>
            <a:rPr lang="en-US"/>
            <a:t>Poor maintenance and asset stripping.</a:t>
          </a:r>
        </a:p>
      </dgm:t>
    </dgm:pt>
    <dgm:pt modelId="{09C9C8FC-5760-4AFD-A04F-18F34C7396B2}" type="parTrans" cxnId="{49660DA1-CE52-447C-B68E-395B580BA057}">
      <dgm:prSet/>
      <dgm:spPr/>
      <dgm:t>
        <a:bodyPr/>
        <a:lstStyle/>
        <a:p>
          <a:endParaRPr lang="en-US"/>
        </a:p>
      </dgm:t>
    </dgm:pt>
    <dgm:pt modelId="{62F292A4-3F84-4E87-AE9B-D523D5441DC7}" type="sibTrans" cxnId="{49660DA1-CE52-447C-B68E-395B580BA057}">
      <dgm:prSet/>
      <dgm:spPr/>
      <dgm:t>
        <a:bodyPr/>
        <a:lstStyle/>
        <a:p>
          <a:endParaRPr lang="en-US"/>
        </a:p>
      </dgm:t>
    </dgm:pt>
    <dgm:pt modelId="{25A7CA07-408F-429D-BE91-7A9124E7DE5D}">
      <dgm:prSet/>
      <dgm:spPr/>
      <dgm:t>
        <a:bodyPr/>
        <a:lstStyle/>
        <a:p>
          <a:r>
            <a:rPr lang="en-US"/>
            <a:t>Weak project governance and lack of lifecycle costing.</a:t>
          </a:r>
        </a:p>
      </dgm:t>
    </dgm:pt>
    <dgm:pt modelId="{A5BCE0D8-C070-4812-9D5A-DB512FA9BDC0}" type="parTrans" cxnId="{B998C253-14B3-4870-ACA0-D07B6AD7422D}">
      <dgm:prSet/>
      <dgm:spPr/>
      <dgm:t>
        <a:bodyPr/>
        <a:lstStyle/>
        <a:p>
          <a:endParaRPr lang="en-US"/>
        </a:p>
      </dgm:t>
    </dgm:pt>
    <dgm:pt modelId="{12345E2F-0280-497C-B3D9-F15C00FB628B}" type="sibTrans" cxnId="{B998C253-14B3-4870-ACA0-D07B6AD7422D}">
      <dgm:prSet/>
      <dgm:spPr/>
      <dgm:t>
        <a:bodyPr/>
        <a:lstStyle/>
        <a:p>
          <a:endParaRPr lang="en-US"/>
        </a:p>
      </dgm:t>
    </dgm:pt>
    <dgm:pt modelId="{07CD1F6E-A9DE-444C-960F-D2A698885250}">
      <dgm:prSet/>
      <dgm:spPr/>
      <dgm:t>
        <a:bodyPr/>
        <a:lstStyle/>
        <a:p>
          <a:r>
            <a:rPr lang="en-US" b="1" dirty="0"/>
            <a:t>Board action</a:t>
          </a:r>
          <a:r>
            <a:rPr lang="en-US" dirty="0"/>
            <a:t>: enforce transparency and milestone reporting.</a:t>
          </a:r>
        </a:p>
      </dgm:t>
    </dgm:pt>
    <dgm:pt modelId="{30028E66-C4DB-43B0-ACAE-646217658F55}" type="parTrans" cxnId="{88778F53-1D47-4C72-9FCF-55EAFE051236}">
      <dgm:prSet/>
      <dgm:spPr/>
      <dgm:t>
        <a:bodyPr/>
        <a:lstStyle/>
        <a:p>
          <a:endParaRPr lang="en-US"/>
        </a:p>
      </dgm:t>
    </dgm:pt>
    <dgm:pt modelId="{1639AFB5-B6FD-40EC-B1D0-9A6630C9ACE7}" type="sibTrans" cxnId="{88778F53-1D47-4C72-9FCF-55EAFE051236}">
      <dgm:prSet/>
      <dgm:spPr/>
      <dgm:t>
        <a:bodyPr/>
        <a:lstStyle/>
        <a:p>
          <a:endParaRPr lang="en-US"/>
        </a:p>
      </dgm:t>
    </dgm:pt>
    <dgm:pt modelId="{FD795213-680E-4C28-B7F2-53BF41A25EA9}" type="pres">
      <dgm:prSet presAssocID="{226E528C-8C03-49BC-88CE-FF4DE7D9F9D1}" presName="vert0" presStyleCnt="0">
        <dgm:presLayoutVars>
          <dgm:dir/>
          <dgm:animOne val="branch"/>
          <dgm:animLvl val="lvl"/>
        </dgm:presLayoutVars>
      </dgm:prSet>
      <dgm:spPr/>
    </dgm:pt>
    <dgm:pt modelId="{32A346CD-0384-4A11-BF43-277BE9BB7E10}" type="pres">
      <dgm:prSet presAssocID="{6DD44F9F-0277-407B-930E-2FB7211EC2A2}" presName="thickLine" presStyleLbl="alignNode1" presStyleIdx="0" presStyleCnt="4"/>
      <dgm:spPr/>
    </dgm:pt>
    <dgm:pt modelId="{B5DDB2EF-174A-463A-9B61-A68434CC1569}" type="pres">
      <dgm:prSet presAssocID="{6DD44F9F-0277-407B-930E-2FB7211EC2A2}" presName="horz1" presStyleCnt="0"/>
      <dgm:spPr/>
    </dgm:pt>
    <dgm:pt modelId="{B9261A92-5449-48D9-84E6-CBB2466C1E23}" type="pres">
      <dgm:prSet presAssocID="{6DD44F9F-0277-407B-930E-2FB7211EC2A2}" presName="tx1" presStyleLbl="revTx" presStyleIdx="0" presStyleCnt="4"/>
      <dgm:spPr/>
    </dgm:pt>
    <dgm:pt modelId="{3B6E1DC6-0AA6-4E13-BB35-5C004F731A20}" type="pres">
      <dgm:prSet presAssocID="{6DD44F9F-0277-407B-930E-2FB7211EC2A2}" presName="vert1" presStyleCnt="0"/>
      <dgm:spPr/>
    </dgm:pt>
    <dgm:pt modelId="{8D58E545-BE26-4426-97BE-935F4682C84A}" type="pres">
      <dgm:prSet presAssocID="{6B707EE1-0433-4232-8A08-1CBE97843773}" presName="thickLine" presStyleLbl="alignNode1" presStyleIdx="1" presStyleCnt="4"/>
      <dgm:spPr/>
    </dgm:pt>
    <dgm:pt modelId="{6FDD3EC2-0E4D-4C10-B3D3-84B274EC7647}" type="pres">
      <dgm:prSet presAssocID="{6B707EE1-0433-4232-8A08-1CBE97843773}" presName="horz1" presStyleCnt="0"/>
      <dgm:spPr/>
    </dgm:pt>
    <dgm:pt modelId="{E8A80739-40D1-4CB4-8352-8654D5561988}" type="pres">
      <dgm:prSet presAssocID="{6B707EE1-0433-4232-8A08-1CBE97843773}" presName="tx1" presStyleLbl="revTx" presStyleIdx="1" presStyleCnt="4"/>
      <dgm:spPr/>
    </dgm:pt>
    <dgm:pt modelId="{A6485786-B1E6-481F-A963-C88B04952988}" type="pres">
      <dgm:prSet presAssocID="{6B707EE1-0433-4232-8A08-1CBE97843773}" presName="vert1" presStyleCnt="0"/>
      <dgm:spPr/>
    </dgm:pt>
    <dgm:pt modelId="{6FEF4821-DFD0-400A-B4A5-6832FEF9ABDB}" type="pres">
      <dgm:prSet presAssocID="{25A7CA07-408F-429D-BE91-7A9124E7DE5D}" presName="thickLine" presStyleLbl="alignNode1" presStyleIdx="2" presStyleCnt="4"/>
      <dgm:spPr/>
    </dgm:pt>
    <dgm:pt modelId="{D5BAE2CD-4F51-464E-947D-7C5B20B33F41}" type="pres">
      <dgm:prSet presAssocID="{25A7CA07-408F-429D-BE91-7A9124E7DE5D}" presName="horz1" presStyleCnt="0"/>
      <dgm:spPr/>
    </dgm:pt>
    <dgm:pt modelId="{19C07240-96CA-4F9C-BFEB-1270C8FA6903}" type="pres">
      <dgm:prSet presAssocID="{25A7CA07-408F-429D-BE91-7A9124E7DE5D}" presName="tx1" presStyleLbl="revTx" presStyleIdx="2" presStyleCnt="4"/>
      <dgm:spPr/>
    </dgm:pt>
    <dgm:pt modelId="{AC446D34-9F77-4706-9000-85EBD1D86AD2}" type="pres">
      <dgm:prSet presAssocID="{25A7CA07-408F-429D-BE91-7A9124E7DE5D}" presName="vert1" presStyleCnt="0"/>
      <dgm:spPr/>
    </dgm:pt>
    <dgm:pt modelId="{3A39C6AD-FD47-425D-96C8-B4125BFA506A}" type="pres">
      <dgm:prSet presAssocID="{07CD1F6E-A9DE-444C-960F-D2A698885250}" presName="thickLine" presStyleLbl="alignNode1" presStyleIdx="3" presStyleCnt="4"/>
      <dgm:spPr/>
    </dgm:pt>
    <dgm:pt modelId="{F76800F5-F354-4AAF-BE41-FAEE313628B3}" type="pres">
      <dgm:prSet presAssocID="{07CD1F6E-A9DE-444C-960F-D2A698885250}" presName="horz1" presStyleCnt="0"/>
      <dgm:spPr/>
    </dgm:pt>
    <dgm:pt modelId="{A7759107-1A3E-43F8-9CF5-E96754AF3F0B}" type="pres">
      <dgm:prSet presAssocID="{07CD1F6E-A9DE-444C-960F-D2A698885250}" presName="tx1" presStyleLbl="revTx" presStyleIdx="3" presStyleCnt="4"/>
      <dgm:spPr/>
    </dgm:pt>
    <dgm:pt modelId="{5A9FC348-0C43-4F2F-B337-83BB4FF87922}" type="pres">
      <dgm:prSet presAssocID="{07CD1F6E-A9DE-444C-960F-D2A698885250}" presName="vert1" presStyleCnt="0"/>
      <dgm:spPr/>
    </dgm:pt>
  </dgm:ptLst>
  <dgm:cxnLst>
    <dgm:cxn modelId="{1AB03B2E-69CD-4417-B475-EA72F476A43C}" type="presOf" srcId="{226E528C-8C03-49BC-88CE-FF4DE7D9F9D1}" destId="{FD795213-680E-4C28-B7F2-53BF41A25EA9}" srcOrd="0" destOrd="0" presId="urn:microsoft.com/office/officeart/2008/layout/LinedList"/>
    <dgm:cxn modelId="{A022EA38-0AEC-43D0-886E-77B88A42FD4B}" type="presOf" srcId="{6B707EE1-0433-4232-8A08-1CBE97843773}" destId="{E8A80739-40D1-4CB4-8352-8654D5561988}" srcOrd="0" destOrd="0" presId="urn:microsoft.com/office/officeart/2008/layout/LinedList"/>
    <dgm:cxn modelId="{88778F53-1D47-4C72-9FCF-55EAFE051236}" srcId="{226E528C-8C03-49BC-88CE-FF4DE7D9F9D1}" destId="{07CD1F6E-A9DE-444C-960F-D2A698885250}" srcOrd="3" destOrd="0" parTransId="{30028E66-C4DB-43B0-ACAE-646217658F55}" sibTransId="{1639AFB5-B6FD-40EC-B1D0-9A6630C9ACE7}"/>
    <dgm:cxn modelId="{B998C253-14B3-4870-ACA0-D07B6AD7422D}" srcId="{226E528C-8C03-49BC-88CE-FF4DE7D9F9D1}" destId="{25A7CA07-408F-429D-BE91-7A9124E7DE5D}" srcOrd="2" destOrd="0" parTransId="{A5BCE0D8-C070-4812-9D5A-DB512FA9BDC0}" sibTransId="{12345E2F-0280-497C-B3D9-F15C00FB628B}"/>
    <dgm:cxn modelId="{76A13781-F958-489D-9FF4-8C3A0CA4F4B5}" type="presOf" srcId="{07CD1F6E-A9DE-444C-960F-D2A698885250}" destId="{A7759107-1A3E-43F8-9CF5-E96754AF3F0B}" srcOrd="0" destOrd="0" presId="urn:microsoft.com/office/officeart/2008/layout/LinedList"/>
    <dgm:cxn modelId="{28CFB899-2482-4D78-B2E1-419E0B12B890}" type="presOf" srcId="{6DD44F9F-0277-407B-930E-2FB7211EC2A2}" destId="{B9261A92-5449-48D9-84E6-CBB2466C1E23}" srcOrd="0" destOrd="0" presId="urn:microsoft.com/office/officeart/2008/layout/LinedList"/>
    <dgm:cxn modelId="{206F179E-8A11-4DFB-8918-026114D3D390}" srcId="{226E528C-8C03-49BC-88CE-FF4DE7D9F9D1}" destId="{6DD44F9F-0277-407B-930E-2FB7211EC2A2}" srcOrd="0" destOrd="0" parTransId="{E45041CA-0978-4D3A-A44E-0352B441DB97}" sibTransId="{808FA1AB-4F4D-4844-B3B0-7CD2291598A0}"/>
    <dgm:cxn modelId="{49660DA1-CE52-447C-B68E-395B580BA057}" srcId="{226E528C-8C03-49BC-88CE-FF4DE7D9F9D1}" destId="{6B707EE1-0433-4232-8A08-1CBE97843773}" srcOrd="1" destOrd="0" parTransId="{09C9C8FC-5760-4AFD-A04F-18F34C7396B2}" sibTransId="{62F292A4-3F84-4E87-AE9B-D523D5441DC7}"/>
    <dgm:cxn modelId="{29F9C8DD-3DAF-4DFE-979C-AE68F9290381}" type="presOf" srcId="{25A7CA07-408F-429D-BE91-7A9124E7DE5D}" destId="{19C07240-96CA-4F9C-BFEB-1270C8FA6903}" srcOrd="0" destOrd="0" presId="urn:microsoft.com/office/officeart/2008/layout/LinedList"/>
    <dgm:cxn modelId="{6571CAAB-683C-48BC-AD9B-B41D74258795}" type="presParOf" srcId="{FD795213-680E-4C28-B7F2-53BF41A25EA9}" destId="{32A346CD-0384-4A11-BF43-277BE9BB7E10}" srcOrd="0" destOrd="0" presId="urn:microsoft.com/office/officeart/2008/layout/LinedList"/>
    <dgm:cxn modelId="{D60B43EE-3C4B-4A45-B5D2-BB7F2CCCAAC2}" type="presParOf" srcId="{FD795213-680E-4C28-B7F2-53BF41A25EA9}" destId="{B5DDB2EF-174A-463A-9B61-A68434CC1569}" srcOrd="1" destOrd="0" presId="urn:microsoft.com/office/officeart/2008/layout/LinedList"/>
    <dgm:cxn modelId="{D2A05D6D-2546-47EB-9DDA-185BC1F1B103}" type="presParOf" srcId="{B5DDB2EF-174A-463A-9B61-A68434CC1569}" destId="{B9261A92-5449-48D9-84E6-CBB2466C1E23}" srcOrd="0" destOrd="0" presId="urn:microsoft.com/office/officeart/2008/layout/LinedList"/>
    <dgm:cxn modelId="{28A4D9B6-36ED-46BD-B8F0-84325971FC74}" type="presParOf" srcId="{B5DDB2EF-174A-463A-9B61-A68434CC1569}" destId="{3B6E1DC6-0AA6-4E13-BB35-5C004F731A20}" srcOrd="1" destOrd="0" presId="urn:microsoft.com/office/officeart/2008/layout/LinedList"/>
    <dgm:cxn modelId="{FE69DC71-F1A6-421C-84D5-37ABB05F22F0}" type="presParOf" srcId="{FD795213-680E-4C28-B7F2-53BF41A25EA9}" destId="{8D58E545-BE26-4426-97BE-935F4682C84A}" srcOrd="2" destOrd="0" presId="urn:microsoft.com/office/officeart/2008/layout/LinedList"/>
    <dgm:cxn modelId="{475C4A7B-07E1-4F3B-89C1-F6876BCD9398}" type="presParOf" srcId="{FD795213-680E-4C28-B7F2-53BF41A25EA9}" destId="{6FDD3EC2-0E4D-4C10-B3D3-84B274EC7647}" srcOrd="3" destOrd="0" presId="urn:microsoft.com/office/officeart/2008/layout/LinedList"/>
    <dgm:cxn modelId="{3469550D-80AF-4691-A7A0-5EE2C4C6EE7B}" type="presParOf" srcId="{6FDD3EC2-0E4D-4C10-B3D3-84B274EC7647}" destId="{E8A80739-40D1-4CB4-8352-8654D5561988}" srcOrd="0" destOrd="0" presId="urn:microsoft.com/office/officeart/2008/layout/LinedList"/>
    <dgm:cxn modelId="{F1149181-E0AD-417C-8388-4410B67F329A}" type="presParOf" srcId="{6FDD3EC2-0E4D-4C10-B3D3-84B274EC7647}" destId="{A6485786-B1E6-481F-A963-C88B04952988}" srcOrd="1" destOrd="0" presId="urn:microsoft.com/office/officeart/2008/layout/LinedList"/>
    <dgm:cxn modelId="{2461B8C1-951B-427D-A729-69751ED43CA4}" type="presParOf" srcId="{FD795213-680E-4C28-B7F2-53BF41A25EA9}" destId="{6FEF4821-DFD0-400A-B4A5-6832FEF9ABDB}" srcOrd="4" destOrd="0" presId="urn:microsoft.com/office/officeart/2008/layout/LinedList"/>
    <dgm:cxn modelId="{7A52F3C0-880A-4C03-A43A-4BF4F7005D1D}" type="presParOf" srcId="{FD795213-680E-4C28-B7F2-53BF41A25EA9}" destId="{D5BAE2CD-4F51-464E-947D-7C5B20B33F41}" srcOrd="5" destOrd="0" presId="urn:microsoft.com/office/officeart/2008/layout/LinedList"/>
    <dgm:cxn modelId="{89ED9025-68AA-498B-8F71-B2464A25E134}" type="presParOf" srcId="{D5BAE2CD-4F51-464E-947D-7C5B20B33F41}" destId="{19C07240-96CA-4F9C-BFEB-1270C8FA6903}" srcOrd="0" destOrd="0" presId="urn:microsoft.com/office/officeart/2008/layout/LinedList"/>
    <dgm:cxn modelId="{8A8D652F-AB95-4EB7-89C8-4F649FFFA082}" type="presParOf" srcId="{D5BAE2CD-4F51-464E-947D-7C5B20B33F41}" destId="{AC446D34-9F77-4706-9000-85EBD1D86AD2}" srcOrd="1" destOrd="0" presId="urn:microsoft.com/office/officeart/2008/layout/LinedList"/>
    <dgm:cxn modelId="{6A49C741-B218-47DF-8C46-825F1232ED0C}" type="presParOf" srcId="{FD795213-680E-4C28-B7F2-53BF41A25EA9}" destId="{3A39C6AD-FD47-425D-96C8-B4125BFA506A}" srcOrd="6" destOrd="0" presId="urn:microsoft.com/office/officeart/2008/layout/LinedList"/>
    <dgm:cxn modelId="{91E3FD69-4E25-45E4-93B4-3C5517575563}" type="presParOf" srcId="{FD795213-680E-4C28-B7F2-53BF41A25EA9}" destId="{F76800F5-F354-4AAF-BE41-FAEE313628B3}" srcOrd="7" destOrd="0" presId="urn:microsoft.com/office/officeart/2008/layout/LinedList"/>
    <dgm:cxn modelId="{E056CE0F-8DFA-4540-9503-67A542ED19D6}" type="presParOf" srcId="{F76800F5-F354-4AAF-BE41-FAEE313628B3}" destId="{A7759107-1A3E-43F8-9CF5-E96754AF3F0B}" srcOrd="0" destOrd="0" presId="urn:microsoft.com/office/officeart/2008/layout/LinedList"/>
    <dgm:cxn modelId="{D5FBAD21-425D-45C3-A6BC-E4CD865511EA}" type="presParOf" srcId="{F76800F5-F354-4AAF-BE41-FAEE313628B3}" destId="{5A9FC348-0C43-4F2F-B337-83BB4FF8792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4796E33-96B3-40F3-8719-B2E805DCC9D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3122C27-BD66-4681-970C-AAB4A50D10EC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Institutional knowledge and innovation capability: systems, processes, patents, databases.</a:t>
          </a:r>
        </a:p>
      </dgm:t>
    </dgm:pt>
    <dgm:pt modelId="{B04327A2-2E3C-43ED-A589-4A444F35C9FD}" type="parTrans" cxnId="{0253E405-A77E-43E4-A719-2F8558A0DD5B}">
      <dgm:prSet/>
      <dgm:spPr/>
      <dgm:t>
        <a:bodyPr/>
        <a:lstStyle/>
        <a:p>
          <a:endParaRPr lang="en-US"/>
        </a:p>
      </dgm:t>
    </dgm:pt>
    <dgm:pt modelId="{FFCFC541-EBD8-4EEE-AE53-8351069D6310}" type="sibTrans" cxnId="{0253E405-A77E-43E4-A719-2F8558A0DD5B}">
      <dgm:prSet/>
      <dgm:spPr/>
      <dgm:t>
        <a:bodyPr/>
        <a:lstStyle/>
        <a:p>
          <a:endParaRPr lang="en-US"/>
        </a:p>
      </dgm:t>
    </dgm:pt>
    <dgm:pt modelId="{5B1282C4-4ACE-4767-84C4-50E86FBAC85C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Governance focus</a:t>
          </a:r>
          <a:r>
            <a:rPr lang="en-US" dirty="0">
              <a:solidFill>
                <a:srgbClr val="002060"/>
              </a:solidFill>
            </a:rPr>
            <a:t>: innovation, digital transformation, data governance.</a:t>
          </a:r>
        </a:p>
      </dgm:t>
    </dgm:pt>
    <dgm:pt modelId="{6627D473-522B-4127-8A0E-F5AF7A7FD411}" type="parTrans" cxnId="{0B4CE815-88B6-4214-800B-887F3DFE3AC7}">
      <dgm:prSet/>
      <dgm:spPr/>
      <dgm:t>
        <a:bodyPr/>
        <a:lstStyle/>
        <a:p>
          <a:endParaRPr lang="en-US"/>
        </a:p>
      </dgm:t>
    </dgm:pt>
    <dgm:pt modelId="{C7C73E34-8F69-46A5-BDC8-742EB7163A26}" type="sibTrans" cxnId="{0B4CE815-88B6-4214-800B-887F3DFE3AC7}">
      <dgm:prSet/>
      <dgm:spPr/>
      <dgm:t>
        <a:bodyPr/>
        <a:lstStyle/>
        <a:p>
          <a:endParaRPr lang="en-US"/>
        </a:p>
      </dgm:t>
    </dgm:pt>
    <dgm:pt modelId="{6FF9F65C-E887-4EDB-8B89-FD476783A312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Key tools</a:t>
          </a:r>
          <a:r>
            <a:rPr lang="en-US" dirty="0">
              <a:solidFill>
                <a:srgbClr val="002060"/>
              </a:solidFill>
            </a:rPr>
            <a:t>: IT modernization roadmap and cybersecurity governance.</a:t>
          </a:r>
        </a:p>
      </dgm:t>
    </dgm:pt>
    <dgm:pt modelId="{F58E7577-9774-4E19-B499-E7BB285A462C}" type="parTrans" cxnId="{7E3F11D4-8210-4BA7-AF81-F549568ABC58}">
      <dgm:prSet/>
      <dgm:spPr/>
      <dgm:t>
        <a:bodyPr/>
        <a:lstStyle/>
        <a:p>
          <a:endParaRPr lang="en-US"/>
        </a:p>
      </dgm:t>
    </dgm:pt>
    <dgm:pt modelId="{82C64E19-1CB7-4866-B6A6-AA04DD6BE693}" type="sibTrans" cxnId="{7E3F11D4-8210-4BA7-AF81-F549568ABC58}">
      <dgm:prSet/>
      <dgm:spPr/>
      <dgm:t>
        <a:bodyPr/>
        <a:lstStyle/>
        <a:p>
          <a:endParaRPr lang="en-US"/>
        </a:p>
      </dgm:t>
    </dgm:pt>
    <dgm:pt modelId="{E79DFF66-26CA-457F-90B1-095FE5290BA5}" type="pres">
      <dgm:prSet presAssocID="{34796E33-96B3-40F3-8719-B2E805DCC9DB}" presName="linear" presStyleCnt="0">
        <dgm:presLayoutVars>
          <dgm:animLvl val="lvl"/>
          <dgm:resizeHandles val="exact"/>
        </dgm:presLayoutVars>
      </dgm:prSet>
      <dgm:spPr/>
    </dgm:pt>
    <dgm:pt modelId="{01C7610E-4ED1-40BD-9659-5331A3818916}" type="pres">
      <dgm:prSet presAssocID="{C3122C27-BD66-4681-970C-AAB4A50D10E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90CC314-DCA3-4E97-AA74-BBE180814869}" type="pres">
      <dgm:prSet presAssocID="{FFCFC541-EBD8-4EEE-AE53-8351069D6310}" presName="spacer" presStyleCnt="0"/>
      <dgm:spPr/>
    </dgm:pt>
    <dgm:pt modelId="{5C9B23EB-DC6D-4332-901F-4F3589D6A1FE}" type="pres">
      <dgm:prSet presAssocID="{5B1282C4-4ACE-4767-84C4-50E86FBAC85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5CD343A-5094-4840-9E8C-A49BBE81034D}" type="pres">
      <dgm:prSet presAssocID="{C7C73E34-8F69-46A5-BDC8-742EB7163A26}" presName="spacer" presStyleCnt="0"/>
      <dgm:spPr/>
    </dgm:pt>
    <dgm:pt modelId="{BDC7CBAF-6C4F-48E3-AC19-399D7BD002A8}" type="pres">
      <dgm:prSet presAssocID="{6FF9F65C-E887-4EDB-8B89-FD476783A31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253E405-A77E-43E4-A719-2F8558A0DD5B}" srcId="{34796E33-96B3-40F3-8719-B2E805DCC9DB}" destId="{C3122C27-BD66-4681-970C-AAB4A50D10EC}" srcOrd="0" destOrd="0" parTransId="{B04327A2-2E3C-43ED-A589-4A444F35C9FD}" sibTransId="{FFCFC541-EBD8-4EEE-AE53-8351069D6310}"/>
    <dgm:cxn modelId="{0B4CE815-88B6-4214-800B-887F3DFE3AC7}" srcId="{34796E33-96B3-40F3-8719-B2E805DCC9DB}" destId="{5B1282C4-4ACE-4767-84C4-50E86FBAC85C}" srcOrd="1" destOrd="0" parTransId="{6627D473-522B-4127-8A0E-F5AF7A7FD411}" sibTransId="{C7C73E34-8F69-46A5-BDC8-742EB7163A26}"/>
    <dgm:cxn modelId="{4DA70922-1C35-4E96-9397-A754EB68FE1E}" type="presOf" srcId="{C3122C27-BD66-4681-970C-AAB4A50D10EC}" destId="{01C7610E-4ED1-40BD-9659-5331A3818916}" srcOrd="0" destOrd="0" presId="urn:microsoft.com/office/officeart/2005/8/layout/vList2"/>
    <dgm:cxn modelId="{E305A0A0-915A-4033-AAB2-035DD1A1EFDA}" type="presOf" srcId="{34796E33-96B3-40F3-8719-B2E805DCC9DB}" destId="{E79DFF66-26CA-457F-90B1-095FE5290BA5}" srcOrd="0" destOrd="0" presId="urn:microsoft.com/office/officeart/2005/8/layout/vList2"/>
    <dgm:cxn modelId="{7E3F11D4-8210-4BA7-AF81-F549568ABC58}" srcId="{34796E33-96B3-40F3-8719-B2E805DCC9DB}" destId="{6FF9F65C-E887-4EDB-8B89-FD476783A312}" srcOrd="2" destOrd="0" parTransId="{F58E7577-9774-4E19-B499-E7BB285A462C}" sibTransId="{82C64E19-1CB7-4866-B6A6-AA04DD6BE693}"/>
    <dgm:cxn modelId="{BAAFCADD-6DF1-4AD0-831C-065D4C65F41E}" type="presOf" srcId="{6FF9F65C-E887-4EDB-8B89-FD476783A312}" destId="{BDC7CBAF-6C4F-48E3-AC19-399D7BD002A8}" srcOrd="0" destOrd="0" presId="urn:microsoft.com/office/officeart/2005/8/layout/vList2"/>
    <dgm:cxn modelId="{5768BDF4-2B68-41CB-BEB6-8A070AB79EF1}" type="presOf" srcId="{5B1282C4-4ACE-4767-84C4-50E86FBAC85C}" destId="{5C9B23EB-DC6D-4332-901F-4F3589D6A1FE}" srcOrd="0" destOrd="0" presId="urn:microsoft.com/office/officeart/2005/8/layout/vList2"/>
    <dgm:cxn modelId="{67ADEA3F-F842-43DB-BD12-DDA2C32FDD42}" type="presParOf" srcId="{E79DFF66-26CA-457F-90B1-095FE5290BA5}" destId="{01C7610E-4ED1-40BD-9659-5331A3818916}" srcOrd="0" destOrd="0" presId="urn:microsoft.com/office/officeart/2005/8/layout/vList2"/>
    <dgm:cxn modelId="{05789127-A9C7-475B-B463-EBA8CFAF1264}" type="presParOf" srcId="{E79DFF66-26CA-457F-90B1-095FE5290BA5}" destId="{F90CC314-DCA3-4E97-AA74-BBE180814869}" srcOrd="1" destOrd="0" presId="urn:microsoft.com/office/officeart/2005/8/layout/vList2"/>
    <dgm:cxn modelId="{CF274EEA-F03D-4815-9666-650D0B97377F}" type="presParOf" srcId="{E79DFF66-26CA-457F-90B1-095FE5290BA5}" destId="{5C9B23EB-DC6D-4332-901F-4F3589D6A1FE}" srcOrd="2" destOrd="0" presId="urn:microsoft.com/office/officeart/2005/8/layout/vList2"/>
    <dgm:cxn modelId="{8355F39E-641C-4B95-A229-E582A465EA82}" type="presParOf" srcId="{E79DFF66-26CA-457F-90B1-095FE5290BA5}" destId="{35CD343A-5094-4840-9E8C-A49BBE81034D}" srcOrd="3" destOrd="0" presId="urn:microsoft.com/office/officeart/2005/8/layout/vList2"/>
    <dgm:cxn modelId="{7F5DE35E-036E-434B-9D25-1279AC89666F}" type="presParOf" srcId="{E79DFF66-26CA-457F-90B1-095FE5290BA5}" destId="{BDC7CBAF-6C4F-48E3-AC19-399D7BD002A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205C752-EEC0-4280-B31F-5687E09E2C86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F1078B71-B2CA-4D79-AF16-8F0D0588B54E}">
      <dgm:prSet/>
      <dgm:spPr/>
      <dgm:t>
        <a:bodyPr/>
        <a:lstStyle/>
        <a:p>
          <a:r>
            <a:rPr lang="en-US"/>
            <a:t>Cyber-attacks and data breaches.</a:t>
          </a:r>
        </a:p>
      </dgm:t>
    </dgm:pt>
    <dgm:pt modelId="{6B5547A0-AA1F-4CF7-AD03-EFE949110C52}" type="parTrans" cxnId="{8E341082-CFAE-44AA-8A4C-56B99D73483F}">
      <dgm:prSet/>
      <dgm:spPr/>
      <dgm:t>
        <a:bodyPr/>
        <a:lstStyle/>
        <a:p>
          <a:endParaRPr lang="en-US"/>
        </a:p>
      </dgm:t>
    </dgm:pt>
    <dgm:pt modelId="{F5767AD1-4734-480C-8D22-9A5C8CCB6AA9}" type="sibTrans" cxnId="{8E341082-CFAE-44AA-8A4C-56B99D73483F}">
      <dgm:prSet/>
      <dgm:spPr/>
      <dgm:t>
        <a:bodyPr/>
        <a:lstStyle/>
        <a:p>
          <a:endParaRPr lang="en-US"/>
        </a:p>
      </dgm:t>
    </dgm:pt>
    <dgm:pt modelId="{773A1EF4-6740-40E9-839F-D3788D2C47B7}">
      <dgm:prSet/>
      <dgm:spPr/>
      <dgm:t>
        <a:bodyPr/>
        <a:lstStyle/>
        <a:p>
          <a:r>
            <a:rPr lang="en-US"/>
            <a:t>Loss of institutional memory.</a:t>
          </a:r>
        </a:p>
      </dgm:t>
    </dgm:pt>
    <dgm:pt modelId="{37F1A470-C731-460F-BA95-7A2A64DE6E79}" type="parTrans" cxnId="{66268EF6-7E32-40B8-AE5C-EA2A4E7FB8A5}">
      <dgm:prSet/>
      <dgm:spPr/>
      <dgm:t>
        <a:bodyPr/>
        <a:lstStyle/>
        <a:p>
          <a:endParaRPr lang="en-US"/>
        </a:p>
      </dgm:t>
    </dgm:pt>
    <dgm:pt modelId="{50ED8E09-69CA-447B-B6B9-56B32C0BC430}" type="sibTrans" cxnId="{66268EF6-7E32-40B8-AE5C-EA2A4E7FB8A5}">
      <dgm:prSet/>
      <dgm:spPr/>
      <dgm:t>
        <a:bodyPr/>
        <a:lstStyle/>
        <a:p>
          <a:endParaRPr lang="en-US"/>
        </a:p>
      </dgm:t>
    </dgm:pt>
    <dgm:pt modelId="{29073D72-0713-414C-8860-687A598912D1}">
      <dgm:prSet/>
      <dgm:spPr/>
      <dgm:t>
        <a:bodyPr/>
        <a:lstStyle/>
        <a:p>
          <a:r>
            <a:rPr lang="en-US"/>
            <a:t>Obsolete systems and weak IT governance.</a:t>
          </a:r>
        </a:p>
      </dgm:t>
    </dgm:pt>
    <dgm:pt modelId="{E75AF610-F6CE-45A9-8A51-266820B2C661}" type="parTrans" cxnId="{82C64197-B817-4451-AD95-3E8A2CA23FEF}">
      <dgm:prSet/>
      <dgm:spPr/>
      <dgm:t>
        <a:bodyPr/>
        <a:lstStyle/>
        <a:p>
          <a:endParaRPr lang="en-US"/>
        </a:p>
      </dgm:t>
    </dgm:pt>
    <dgm:pt modelId="{5930C396-81FD-4220-BA59-E5F48580E162}" type="sibTrans" cxnId="{82C64197-B817-4451-AD95-3E8A2CA23FEF}">
      <dgm:prSet/>
      <dgm:spPr/>
      <dgm:t>
        <a:bodyPr/>
        <a:lstStyle/>
        <a:p>
          <a:endParaRPr lang="en-US"/>
        </a:p>
      </dgm:t>
    </dgm:pt>
    <dgm:pt modelId="{8FC38B54-ABDF-41A9-8067-ACC710D5E88C}">
      <dgm:prSet/>
      <dgm:spPr/>
      <dgm:t>
        <a:bodyPr/>
        <a:lstStyle/>
        <a:p>
          <a:r>
            <a:rPr lang="en-US" b="1" dirty="0"/>
            <a:t>Board action</a:t>
          </a:r>
          <a:r>
            <a:rPr lang="en-US" dirty="0"/>
            <a:t>: strengthen digital governance policies.</a:t>
          </a:r>
        </a:p>
      </dgm:t>
    </dgm:pt>
    <dgm:pt modelId="{E87B7A49-B32B-4D55-8494-029EF38C9214}" type="parTrans" cxnId="{D06D1997-812B-46A9-8DDC-F23B34005D40}">
      <dgm:prSet/>
      <dgm:spPr/>
      <dgm:t>
        <a:bodyPr/>
        <a:lstStyle/>
        <a:p>
          <a:endParaRPr lang="en-US"/>
        </a:p>
      </dgm:t>
    </dgm:pt>
    <dgm:pt modelId="{1FA411C4-4DDE-4F42-98E0-48869E18D613}" type="sibTrans" cxnId="{D06D1997-812B-46A9-8DDC-F23B34005D40}">
      <dgm:prSet/>
      <dgm:spPr/>
      <dgm:t>
        <a:bodyPr/>
        <a:lstStyle/>
        <a:p>
          <a:endParaRPr lang="en-US"/>
        </a:p>
      </dgm:t>
    </dgm:pt>
    <dgm:pt modelId="{E3EC3CBE-B569-490D-A16D-334AFF601618}" type="pres">
      <dgm:prSet presAssocID="{E205C752-EEC0-4280-B31F-5687E09E2C86}" presName="vert0" presStyleCnt="0">
        <dgm:presLayoutVars>
          <dgm:dir/>
          <dgm:animOne val="branch"/>
          <dgm:animLvl val="lvl"/>
        </dgm:presLayoutVars>
      </dgm:prSet>
      <dgm:spPr/>
    </dgm:pt>
    <dgm:pt modelId="{E6667CCC-7C55-4501-8EAC-421E4D79C10B}" type="pres">
      <dgm:prSet presAssocID="{F1078B71-B2CA-4D79-AF16-8F0D0588B54E}" presName="thickLine" presStyleLbl="alignNode1" presStyleIdx="0" presStyleCnt="4"/>
      <dgm:spPr/>
    </dgm:pt>
    <dgm:pt modelId="{A34E7DDB-682B-43CA-AEC1-5FC6399FB4DA}" type="pres">
      <dgm:prSet presAssocID="{F1078B71-B2CA-4D79-AF16-8F0D0588B54E}" presName="horz1" presStyleCnt="0"/>
      <dgm:spPr/>
    </dgm:pt>
    <dgm:pt modelId="{C6FCCFAD-13DF-4EE4-B0C5-81014E3DF5B5}" type="pres">
      <dgm:prSet presAssocID="{F1078B71-B2CA-4D79-AF16-8F0D0588B54E}" presName="tx1" presStyleLbl="revTx" presStyleIdx="0" presStyleCnt="4"/>
      <dgm:spPr/>
    </dgm:pt>
    <dgm:pt modelId="{C5EA4FD6-548A-48D8-B442-EBCD33E09C82}" type="pres">
      <dgm:prSet presAssocID="{F1078B71-B2CA-4D79-AF16-8F0D0588B54E}" presName="vert1" presStyleCnt="0"/>
      <dgm:spPr/>
    </dgm:pt>
    <dgm:pt modelId="{566AED9D-7C12-487E-B40C-11C58AD3C765}" type="pres">
      <dgm:prSet presAssocID="{773A1EF4-6740-40E9-839F-D3788D2C47B7}" presName="thickLine" presStyleLbl="alignNode1" presStyleIdx="1" presStyleCnt="4"/>
      <dgm:spPr/>
    </dgm:pt>
    <dgm:pt modelId="{CE925E6A-CABE-40D1-BA6C-32400F165538}" type="pres">
      <dgm:prSet presAssocID="{773A1EF4-6740-40E9-839F-D3788D2C47B7}" presName="horz1" presStyleCnt="0"/>
      <dgm:spPr/>
    </dgm:pt>
    <dgm:pt modelId="{0D3CC6FB-78B0-40D5-8356-46D27065BB3A}" type="pres">
      <dgm:prSet presAssocID="{773A1EF4-6740-40E9-839F-D3788D2C47B7}" presName="tx1" presStyleLbl="revTx" presStyleIdx="1" presStyleCnt="4"/>
      <dgm:spPr/>
    </dgm:pt>
    <dgm:pt modelId="{143214C4-CA43-47EB-B242-B76F3DC908C1}" type="pres">
      <dgm:prSet presAssocID="{773A1EF4-6740-40E9-839F-D3788D2C47B7}" presName="vert1" presStyleCnt="0"/>
      <dgm:spPr/>
    </dgm:pt>
    <dgm:pt modelId="{51DBB94F-C21C-4797-BA53-00BA2622D14C}" type="pres">
      <dgm:prSet presAssocID="{29073D72-0713-414C-8860-687A598912D1}" presName="thickLine" presStyleLbl="alignNode1" presStyleIdx="2" presStyleCnt="4"/>
      <dgm:spPr/>
    </dgm:pt>
    <dgm:pt modelId="{307ECE69-D75B-4DAE-9A9D-4407A7930925}" type="pres">
      <dgm:prSet presAssocID="{29073D72-0713-414C-8860-687A598912D1}" presName="horz1" presStyleCnt="0"/>
      <dgm:spPr/>
    </dgm:pt>
    <dgm:pt modelId="{0EA19380-F30A-4F86-8D27-DF898FAB852F}" type="pres">
      <dgm:prSet presAssocID="{29073D72-0713-414C-8860-687A598912D1}" presName="tx1" presStyleLbl="revTx" presStyleIdx="2" presStyleCnt="4"/>
      <dgm:spPr/>
    </dgm:pt>
    <dgm:pt modelId="{554D478A-D7B2-4846-AF95-DCB6B414DC5D}" type="pres">
      <dgm:prSet presAssocID="{29073D72-0713-414C-8860-687A598912D1}" presName="vert1" presStyleCnt="0"/>
      <dgm:spPr/>
    </dgm:pt>
    <dgm:pt modelId="{D429D6DE-4961-4DEB-BA82-F07490520BEB}" type="pres">
      <dgm:prSet presAssocID="{8FC38B54-ABDF-41A9-8067-ACC710D5E88C}" presName="thickLine" presStyleLbl="alignNode1" presStyleIdx="3" presStyleCnt="4"/>
      <dgm:spPr/>
    </dgm:pt>
    <dgm:pt modelId="{9C668722-F774-4DAC-8DE0-A5D621EC6E6F}" type="pres">
      <dgm:prSet presAssocID="{8FC38B54-ABDF-41A9-8067-ACC710D5E88C}" presName="horz1" presStyleCnt="0"/>
      <dgm:spPr/>
    </dgm:pt>
    <dgm:pt modelId="{5FB64B2B-70FE-4DAF-B83F-007FFBFD2F4F}" type="pres">
      <dgm:prSet presAssocID="{8FC38B54-ABDF-41A9-8067-ACC710D5E88C}" presName="tx1" presStyleLbl="revTx" presStyleIdx="3" presStyleCnt="4"/>
      <dgm:spPr/>
    </dgm:pt>
    <dgm:pt modelId="{336B5F49-7FCF-4298-815D-9D37E5BEB0F1}" type="pres">
      <dgm:prSet presAssocID="{8FC38B54-ABDF-41A9-8067-ACC710D5E88C}" presName="vert1" presStyleCnt="0"/>
      <dgm:spPr/>
    </dgm:pt>
  </dgm:ptLst>
  <dgm:cxnLst>
    <dgm:cxn modelId="{413DA11C-8B7C-4852-A991-F8B91359ABCD}" type="presOf" srcId="{E205C752-EEC0-4280-B31F-5687E09E2C86}" destId="{E3EC3CBE-B569-490D-A16D-334AFF601618}" srcOrd="0" destOrd="0" presId="urn:microsoft.com/office/officeart/2008/layout/LinedList"/>
    <dgm:cxn modelId="{10CE7847-4216-4C72-BF30-DE96D7B819BA}" type="presOf" srcId="{773A1EF4-6740-40E9-839F-D3788D2C47B7}" destId="{0D3CC6FB-78B0-40D5-8356-46D27065BB3A}" srcOrd="0" destOrd="0" presId="urn:microsoft.com/office/officeart/2008/layout/LinedList"/>
    <dgm:cxn modelId="{2F6C494A-52AD-483D-AA22-D6214428E119}" type="presOf" srcId="{8FC38B54-ABDF-41A9-8067-ACC710D5E88C}" destId="{5FB64B2B-70FE-4DAF-B83F-007FFBFD2F4F}" srcOrd="0" destOrd="0" presId="urn:microsoft.com/office/officeart/2008/layout/LinedList"/>
    <dgm:cxn modelId="{8E341082-CFAE-44AA-8A4C-56B99D73483F}" srcId="{E205C752-EEC0-4280-B31F-5687E09E2C86}" destId="{F1078B71-B2CA-4D79-AF16-8F0D0588B54E}" srcOrd="0" destOrd="0" parTransId="{6B5547A0-AA1F-4CF7-AD03-EFE949110C52}" sibTransId="{F5767AD1-4734-480C-8D22-9A5C8CCB6AA9}"/>
    <dgm:cxn modelId="{D06D1997-812B-46A9-8DDC-F23B34005D40}" srcId="{E205C752-EEC0-4280-B31F-5687E09E2C86}" destId="{8FC38B54-ABDF-41A9-8067-ACC710D5E88C}" srcOrd="3" destOrd="0" parTransId="{E87B7A49-B32B-4D55-8494-029EF38C9214}" sibTransId="{1FA411C4-4DDE-4F42-98E0-48869E18D613}"/>
    <dgm:cxn modelId="{82C64197-B817-4451-AD95-3E8A2CA23FEF}" srcId="{E205C752-EEC0-4280-B31F-5687E09E2C86}" destId="{29073D72-0713-414C-8860-687A598912D1}" srcOrd="2" destOrd="0" parTransId="{E75AF610-F6CE-45A9-8A51-266820B2C661}" sibTransId="{5930C396-81FD-4220-BA59-E5F48580E162}"/>
    <dgm:cxn modelId="{225736DA-A021-42E6-833B-7014FB2B5F35}" type="presOf" srcId="{29073D72-0713-414C-8860-687A598912D1}" destId="{0EA19380-F30A-4F86-8D27-DF898FAB852F}" srcOrd="0" destOrd="0" presId="urn:microsoft.com/office/officeart/2008/layout/LinedList"/>
    <dgm:cxn modelId="{2AF487EE-1FF8-4F5E-A8DC-213BD0513EB5}" type="presOf" srcId="{F1078B71-B2CA-4D79-AF16-8F0D0588B54E}" destId="{C6FCCFAD-13DF-4EE4-B0C5-81014E3DF5B5}" srcOrd="0" destOrd="0" presId="urn:microsoft.com/office/officeart/2008/layout/LinedList"/>
    <dgm:cxn modelId="{66268EF6-7E32-40B8-AE5C-EA2A4E7FB8A5}" srcId="{E205C752-EEC0-4280-B31F-5687E09E2C86}" destId="{773A1EF4-6740-40E9-839F-D3788D2C47B7}" srcOrd="1" destOrd="0" parTransId="{37F1A470-C731-460F-BA95-7A2A64DE6E79}" sibTransId="{50ED8E09-69CA-447B-B6B9-56B32C0BC430}"/>
    <dgm:cxn modelId="{A6DD1CD0-DD1A-4654-A663-6F0D6FF622C6}" type="presParOf" srcId="{E3EC3CBE-B569-490D-A16D-334AFF601618}" destId="{E6667CCC-7C55-4501-8EAC-421E4D79C10B}" srcOrd="0" destOrd="0" presId="urn:microsoft.com/office/officeart/2008/layout/LinedList"/>
    <dgm:cxn modelId="{433FEA4A-DB51-4B4B-B496-6550062FDC2C}" type="presParOf" srcId="{E3EC3CBE-B569-490D-A16D-334AFF601618}" destId="{A34E7DDB-682B-43CA-AEC1-5FC6399FB4DA}" srcOrd="1" destOrd="0" presId="urn:microsoft.com/office/officeart/2008/layout/LinedList"/>
    <dgm:cxn modelId="{4CA8696C-257D-415F-9423-CFB1D0D0073F}" type="presParOf" srcId="{A34E7DDB-682B-43CA-AEC1-5FC6399FB4DA}" destId="{C6FCCFAD-13DF-4EE4-B0C5-81014E3DF5B5}" srcOrd="0" destOrd="0" presId="urn:microsoft.com/office/officeart/2008/layout/LinedList"/>
    <dgm:cxn modelId="{FF80BFF8-E094-489B-BD01-438D85FF68FD}" type="presParOf" srcId="{A34E7DDB-682B-43CA-AEC1-5FC6399FB4DA}" destId="{C5EA4FD6-548A-48D8-B442-EBCD33E09C82}" srcOrd="1" destOrd="0" presId="urn:microsoft.com/office/officeart/2008/layout/LinedList"/>
    <dgm:cxn modelId="{77C0789A-FEC3-4F33-8434-BC670C4370B1}" type="presParOf" srcId="{E3EC3CBE-B569-490D-A16D-334AFF601618}" destId="{566AED9D-7C12-487E-B40C-11C58AD3C765}" srcOrd="2" destOrd="0" presId="urn:microsoft.com/office/officeart/2008/layout/LinedList"/>
    <dgm:cxn modelId="{544B86F5-5D9E-4E8C-89F2-23C36C2DD0AF}" type="presParOf" srcId="{E3EC3CBE-B569-490D-A16D-334AFF601618}" destId="{CE925E6A-CABE-40D1-BA6C-32400F165538}" srcOrd="3" destOrd="0" presId="urn:microsoft.com/office/officeart/2008/layout/LinedList"/>
    <dgm:cxn modelId="{537FB2C9-3159-4CE6-854A-49EF6065E6EA}" type="presParOf" srcId="{CE925E6A-CABE-40D1-BA6C-32400F165538}" destId="{0D3CC6FB-78B0-40D5-8356-46D27065BB3A}" srcOrd="0" destOrd="0" presId="urn:microsoft.com/office/officeart/2008/layout/LinedList"/>
    <dgm:cxn modelId="{451B441B-770F-4894-9381-1A3F01E2E32E}" type="presParOf" srcId="{CE925E6A-CABE-40D1-BA6C-32400F165538}" destId="{143214C4-CA43-47EB-B242-B76F3DC908C1}" srcOrd="1" destOrd="0" presId="urn:microsoft.com/office/officeart/2008/layout/LinedList"/>
    <dgm:cxn modelId="{44EFB784-1AFA-41BB-A4CA-E3110746A979}" type="presParOf" srcId="{E3EC3CBE-B569-490D-A16D-334AFF601618}" destId="{51DBB94F-C21C-4797-BA53-00BA2622D14C}" srcOrd="4" destOrd="0" presId="urn:microsoft.com/office/officeart/2008/layout/LinedList"/>
    <dgm:cxn modelId="{E599D376-DAA8-403B-A892-9E06D11FD7D0}" type="presParOf" srcId="{E3EC3CBE-B569-490D-A16D-334AFF601618}" destId="{307ECE69-D75B-4DAE-9A9D-4407A7930925}" srcOrd="5" destOrd="0" presId="urn:microsoft.com/office/officeart/2008/layout/LinedList"/>
    <dgm:cxn modelId="{7D7F8223-9AC4-4F88-AB75-11E1EA5CFED8}" type="presParOf" srcId="{307ECE69-D75B-4DAE-9A9D-4407A7930925}" destId="{0EA19380-F30A-4F86-8D27-DF898FAB852F}" srcOrd="0" destOrd="0" presId="urn:microsoft.com/office/officeart/2008/layout/LinedList"/>
    <dgm:cxn modelId="{C9BEF6D6-BFBD-449D-A8D7-C163AF476D81}" type="presParOf" srcId="{307ECE69-D75B-4DAE-9A9D-4407A7930925}" destId="{554D478A-D7B2-4846-AF95-DCB6B414DC5D}" srcOrd="1" destOrd="0" presId="urn:microsoft.com/office/officeart/2008/layout/LinedList"/>
    <dgm:cxn modelId="{B43DFABA-CB26-437D-9BBC-AAB4C9EFCFE0}" type="presParOf" srcId="{E3EC3CBE-B569-490D-A16D-334AFF601618}" destId="{D429D6DE-4961-4DEB-BA82-F07490520BEB}" srcOrd="6" destOrd="0" presId="urn:microsoft.com/office/officeart/2008/layout/LinedList"/>
    <dgm:cxn modelId="{3F1A1D9A-50A4-4516-BC14-44CB73CAF442}" type="presParOf" srcId="{E3EC3CBE-B569-490D-A16D-334AFF601618}" destId="{9C668722-F774-4DAC-8DE0-A5D621EC6E6F}" srcOrd="7" destOrd="0" presId="urn:microsoft.com/office/officeart/2008/layout/LinedList"/>
    <dgm:cxn modelId="{BB7CAB12-2298-484A-AD92-0A53D57592C2}" type="presParOf" srcId="{9C668722-F774-4DAC-8DE0-A5D621EC6E6F}" destId="{5FB64B2B-70FE-4DAF-B83F-007FFBFD2F4F}" srcOrd="0" destOrd="0" presId="urn:microsoft.com/office/officeart/2008/layout/LinedList"/>
    <dgm:cxn modelId="{925F7EB5-777C-4626-B41E-7C2AEB16AAC6}" type="presParOf" srcId="{9C668722-F774-4DAC-8DE0-A5D621EC6E6F}" destId="{336B5F49-7FCF-4298-815D-9D37E5BEB0F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5D75688-6C08-43DF-8CC4-47DC5F1B9CC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9CD376F-F4E5-45C4-A423-74C5608BBF63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Skills, experience, motivation, health, and ethical orientation of employees.</a:t>
          </a:r>
        </a:p>
      </dgm:t>
    </dgm:pt>
    <dgm:pt modelId="{95A4BACD-4482-4A32-9D5A-94CDE5A0C7AD}" type="parTrans" cxnId="{74FF8799-BBB7-4EA1-B737-EE11880987F1}">
      <dgm:prSet/>
      <dgm:spPr/>
      <dgm:t>
        <a:bodyPr/>
        <a:lstStyle/>
        <a:p>
          <a:endParaRPr lang="en-US"/>
        </a:p>
      </dgm:t>
    </dgm:pt>
    <dgm:pt modelId="{84A73B30-283B-4238-98F9-AD3EC652F44A}" type="sibTrans" cxnId="{74FF8799-BBB7-4EA1-B737-EE11880987F1}">
      <dgm:prSet/>
      <dgm:spPr/>
      <dgm:t>
        <a:bodyPr/>
        <a:lstStyle/>
        <a:p>
          <a:endParaRPr lang="en-US"/>
        </a:p>
      </dgm:t>
    </dgm:pt>
    <dgm:pt modelId="{16809699-8192-46FC-8D8E-31AC2C56F94C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Governance focus</a:t>
          </a:r>
          <a:r>
            <a:rPr lang="en-US" dirty="0">
              <a:solidFill>
                <a:srgbClr val="002060"/>
              </a:solidFill>
            </a:rPr>
            <a:t>: workforce planning, succession, performance management.</a:t>
          </a:r>
        </a:p>
      </dgm:t>
    </dgm:pt>
    <dgm:pt modelId="{4C796A49-47AC-4825-8F4D-9AE4C92B647B}" type="parTrans" cxnId="{E7EE7AA7-C59A-485D-AEDC-584245E1DC3F}">
      <dgm:prSet/>
      <dgm:spPr/>
      <dgm:t>
        <a:bodyPr/>
        <a:lstStyle/>
        <a:p>
          <a:endParaRPr lang="en-US"/>
        </a:p>
      </dgm:t>
    </dgm:pt>
    <dgm:pt modelId="{78B2D28C-CFDC-423A-BFBA-9212F37554EB}" type="sibTrans" cxnId="{E7EE7AA7-C59A-485D-AEDC-584245E1DC3F}">
      <dgm:prSet/>
      <dgm:spPr/>
      <dgm:t>
        <a:bodyPr/>
        <a:lstStyle/>
        <a:p>
          <a:endParaRPr lang="en-US"/>
        </a:p>
      </dgm:t>
    </dgm:pt>
    <dgm:pt modelId="{0771A291-F8C1-462D-B8D2-14E994898CA1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Board Action: </a:t>
          </a:r>
          <a:r>
            <a:rPr lang="en-US" dirty="0">
              <a:solidFill>
                <a:srgbClr val="002060"/>
              </a:solidFill>
            </a:rPr>
            <a:t>Investments in staff welfare and training strengthen long-term capacity.</a:t>
          </a:r>
        </a:p>
      </dgm:t>
    </dgm:pt>
    <dgm:pt modelId="{D10FFAF9-42CA-43BD-9B5F-6C2EFD8ABBCB}" type="parTrans" cxnId="{531FCA12-9D46-4D60-971C-0DA63A5F8E44}">
      <dgm:prSet/>
      <dgm:spPr/>
      <dgm:t>
        <a:bodyPr/>
        <a:lstStyle/>
        <a:p>
          <a:endParaRPr lang="en-US"/>
        </a:p>
      </dgm:t>
    </dgm:pt>
    <dgm:pt modelId="{0F68E741-818C-41D8-AF23-6418D3F1E773}" type="sibTrans" cxnId="{531FCA12-9D46-4D60-971C-0DA63A5F8E44}">
      <dgm:prSet/>
      <dgm:spPr/>
      <dgm:t>
        <a:bodyPr/>
        <a:lstStyle/>
        <a:p>
          <a:endParaRPr lang="en-US"/>
        </a:p>
      </dgm:t>
    </dgm:pt>
    <dgm:pt modelId="{CB62CCE9-CBEE-414F-91C3-9973B52FC56F}" type="pres">
      <dgm:prSet presAssocID="{25D75688-6C08-43DF-8CC4-47DC5F1B9CCC}" presName="linear" presStyleCnt="0">
        <dgm:presLayoutVars>
          <dgm:animLvl val="lvl"/>
          <dgm:resizeHandles val="exact"/>
        </dgm:presLayoutVars>
      </dgm:prSet>
      <dgm:spPr/>
    </dgm:pt>
    <dgm:pt modelId="{1DDA884F-BCB3-4992-8CC1-A2649C5D8AD4}" type="pres">
      <dgm:prSet presAssocID="{79CD376F-F4E5-45C4-A423-74C5608BBF6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6D5433-D776-4E87-99F4-A2F5F745636D}" type="pres">
      <dgm:prSet presAssocID="{84A73B30-283B-4238-98F9-AD3EC652F44A}" presName="spacer" presStyleCnt="0"/>
      <dgm:spPr/>
    </dgm:pt>
    <dgm:pt modelId="{27939C80-C206-4E01-AB56-361C994F8F90}" type="pres">
      <dgm:prSet presAssocID="{16809699-8192-46FC-8D8E-31AC2C56F94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B2D9425-E9A5-41C9-961B-ACB40DFFB4C8}" type="pres">
      <dgm:prSet presAssocID="{78B2D28C-CFDC-423A-BFBA-9212F37554EB}" presName="spacer" presStyleCnt="0"/>
      <dgm:spPr/>
    </dgm:pt>
    <dgm:pt modelId="{346F864D-6D60-4250-8F16-BED2FC0AAAE4}" type="pres">
      <dgm:prSet presAssocID="{0771A291-F8C1-462D-B8D2-14E994898CA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31FCA12-9D46-4D60-971C-0DA63A5F8E44}" srcId="{25D75688-6C08-43DF-8CC4-47DC5F1B9CCC}" destId="{0771A291-F8C1-462D-B8D2-14E994898CA1}" srcOrd="2" destOrd="0" parTransId="{D10FFAF9-42CA-43BD-9B5F-6C2EFD8ABBCB}" sibTransId="{0F68E741-818C-41D8-AF23-6418D3F1E773}"/>
    <dgm:cxn modelId="{1E0DB429-6A47-47FB-A1E4-435D161E8C0D}" type="presOf" srcId="{16809699-8192-46FC-8D8E-31AC2C56F94C}" destId="{27939C80-C206-4E01-AB56-361C994F8F90}" srcOrd="0" destOrd="0" presId="urn:microsoft.com/office/officeart/2005/8/layout/vList2"/>
    <dgm:cxn modelId="{E9875F8E-5AD8-4B2D-A45D-0A3B7A25013C}" type="presOf" srcId="{0771A291-F8C1-462D-B8D2-14E994898CA1}" destId="{346F864D-6D60-4250-8F16-BED2FC0AAAE4}" srcOrd="0" destOrd="0" presId="urn:microsoft.com/office/officeart/2005/8/layout/vList2"/>
    <dgm:cxn modelId="{74FF8799-BBB7-4EA1-B737-EE11880987F1}" srcId="{25D75688-6C08-43DF-8CC4-47DC5F1B9CCC}" destId="{79CD376F-F4E5-45C4-A423-74C5608BBF63}" srcOrd="0" destOrd="0" parTransId="{95A4BACD-4482-4A32-9D5A-94CDE5A0C7AD}" sibTransId="{84A73B30-283B-4238-98F9-AD3EC652F44A}"/>
    <dgm:cxn modelId="{8352C29E-41AE-4FE5-8E7F-C519CA8FF4E3}" type="presOf" srcId="{25D75688-6C08-43DF-8CC4-47DC5F1B9CCC}" destId="{CB62CCE9-CBEE-414F-91C3-9973B52FC56F}" srcOrd="0" destOrd="0" presId="urn:microsoft.com/office/officeart/2005/8/layout/vList2"/>
    <dgm:cxn modelId="{E7EE7AA7-C59A-485D-AEDC-584245E1DC3F}" srcId="{25D75688-6C08-43DF-8CC4-47DC5F1B9CCC}" destId="{16809699-8192-46FC-8D8E-31AC2C56F94C}" srcOrd="1" destOrd="0" parTransId="{4C796A49-47AC-4825-8F4D-9AE4C92B647B}" sibTransId="{78B2D28C-CFDC-423A-BFBA-9212F37554EB}"/>
    <dgm:cxn modelId="{B5B75EAA-6AAC-4F6A-8C68-558ACAD3E881}" type="presOf" srcId="{79CD376F-F4E5-45C4-A423-74C5608BBF63}" destId="{1DDA884F-BCB3-4992-8CC1-A2649C5D8AD4}" srcOrd="0" destOrd="0" presId="urn:microsoft.com/office/officeart/2005/8/layout/vList2"/>
    <dgm:cxn modelId="{38C9B6F6-D8F2-4665-B552-14C09FAB859C}" type="presParOf" srcId="{CB62CCE9-CBEE-414F-91C3-9973B52FC56F}" destId="{1DDA884F-BCB3-4992-8CC1-A2649C5D8AD4}" srcOrd="0" destOrd="0" presId="urn:microsoft.com/office/officeart/2005/8/layout/vList2"/>
    <dgm:cxn modelId="{0BC29416-63F3-4F75-A3BE-A62409F11E71}" type="presParOf" srcId="{CB62CCE9-CBEE-414F-91C3-9973B52FC56F}" destId="{DC6D5433-D776-4E87-99F4-A2F5F745636D}" srcOrd="1" destOrd="0" presId="urn:microsoft.com/office/officeart/2005/8/layout/vList2"/>
    <dgm:cxn modelId="{13C649E6-E7A0-4C12-A51F-787003F05642}" type="presParOf" srcId="{CB62CCE9-CBEE-414F-91C3-9973B52FC56F}" destId="{27939C80-C206-4E01-AB56-361C994F8F90}" srcOrd="2" destOrd="0" presId="urn:microsoft.com/office/officeart/2005/8/layout/vList2"/>
    <dgm:cxn modelId="{58D95DEB-78F2-4AD7-A0D7-685E9D28CE5C}" type="presParOf" srcId="{CB62CCE9-CBEE-414F-91C3-9973B52FC56F}" destId="{6B2D9425-E9A5-41C9-961B-ACB40DFFB4C8}" srcOrd="3" destOrd="0" presId="urn:microsoft.com/office/officeart/2005/8/layout/vList2"/>
    <dgm:cxn modelId="{C260DD14-FCDC-4AC8-91A5-E7B9FE9AABC1}" type="presParOf" srcId="{CB62CCE9-CBEE-414F-91C3-9973B52FC56F}" destId="{346F864D-6D60-4250-8F16-BED2FC0AAAE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55B33FC-53D9-402D-B615-ADA30B8755A6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BE42C7D-7FEC-4ACD-A373-946EF2D42D8E}">
      <dgm:prSet/>
      <dgm:spPr/>
      <dgm:t>
        <a:bodyPr/>
        <a:lstStyle/>
        <a:p>
          <a:r>
            <a:rPr lang="en-US" b="1" dirty="0"/>
            <a:t>Politicized recruitment and weak meritocracy.</a:t>
          </a:r>
        </a:p>
      </dgm:t>
    </dgm:pt>
    <dgm:pt modelId="{E02E90B0-1E2A-4B0C-92EB-B40AF539D23E}" type="parTrans" cxnId="{118EFD9E-3A71-4812-947A-3C0A29E7959D}">
      <dgm:prSet/>
      <dgm:spPr/>
      <dgm:t>
        <a:bodyPr/>
        <a:lstStyle/>
        <a:p>
          <a:endParaRPr lang="en-US"/>
        </a:p>
      </dgm:t>
    </dgm:pt>
    <dgm:pt modelId="{85F23AB9-5812-457D-9E94-835E2041C1D7}" type="sibTrans" cxnId="{118EFD9E-3A71-4812-947A-3C0A29E7959D}">
      <dgm:prSet/>
      <dgm:spPr/>
      <dgm:t>
        <a:bodyPr/>
        <a:lstStyle/>
        <a:p>
          <a:endParaRPr lang="en-US"/>
        </a:p>
      </dgm:t>
    </dgm:pt>
    <dgm:pt modelId="{1AA6D490-732A-4B12-A251-A8987CF221DE}">
      <dgm:prSet/>
      <dgm:spPr/>
      <dgm:t>
        <a:bodyPr/>
        <a:lstStyle/>
        <a:p>
          <a:r>
            <a:rPr lang="en-US"/>
            <a:t>Poor welfare, low morale, and high turnover.</a:t>
          </a:r>
        </a:p>
      </dgm:t>
    </dgm:pt>
    <dgm:pt modelId="{77A95B44-CB5A-4B42-8776-3461E1EDDBD5}" type="parTrans" cxnId="{016657D7-EEA3-4291-B705-FE7F735DAC00}">
      <dgm:prSet/>
      <dgm:spPr/>
      <dgm:t>
        <a:bodyPr/>
        <a:lstStyle/>
        <a:p>
          <a:endParaRPr lang="en-US"/>
        </a:p>
      </dgm:t>
    </dgm:pt>
    <dgm:pt modelId="{63F5EF6B-2618-4C3F-82CD-EC604763D636}" type="sibTrans" cxnId="{016657D7-EEA3-4291-B705-FE7F735DAC00}">
      <dgm:prSet/>
      <dgm:spPr/>
      <dgm:t>
        <a:bodyPr/>
        <a:lstStyle/>
        <a:p>
          <a:endParaRPr lang="en-US"/>
        </a:p>
      </dgm:t>
    </dgm:pt>
    <dgm:pt modelId="{874D0161-9A88-4207-8CD6-F6716C8D4CE1}">
      <dgm:prSet/>
      <dgm:spPr/>
      <dgm:t>
        <a:bodyPr/>
        <a:lstStyle/>
        <a:p>
          <a:r>
            <a:rPr lang="en-US"/>
            <a:t>Weak training culture and talent loss.</a:t>
          </a:r>
        </a:p>
      </dgm:t>
    </dgm:pt>
    <dgm:pt modelId="{E8415CE1-5E95-4788-A5B2-1070559B6AA4}" type="parTrans" cxnId="{B0BADF69-C0BF-41DC-8215-65294271E9DE}">
      <dgm:prSet/>
      <dgm:spPr/>
      <dgm:t>
        <a:bodyPr/>
        <a:lstStyle/>
        <a:p>
          <a:endParaRPr lang="en-US"/>
        </a:p>
      </dgm:t>
    </dgm:pt>
    <dgm:pt modelId="{3B055F02-09FE-48E7-945B-42B05E0AE8EA}" type="sibTrans" cxnId="{B0BADF69-C0BF-41DC-8215-65294271E9DE}">
      <dgm:prSet/>
      <dgm:spPr/>
      <dgm:t>
        <a:bodyPr/>
        <a:lstStyle/>
        <a:p>
          <a:endParaRPr lang="en-US"/>
        </a:p>
      </dgm:t>
    </dgm:pt>
    <dgm:pt modelId="{FB039880-A648-4769-A7B9-D7062F5D41E8}">
      <dgm:prSet/>
      <dgm:spPr/>
      <dgm:t>
        <a:bodyPr/>
        <a:lstStyle/>
        <a:p>
          <a:r>
            <a:rPr lang="en-US" b="1" dirty="0"/>
            <a:t>Board oversight:</a:t>
          </a:r>
          <a:r>
            <a:rPr lang="en-US" dirty="0"/>
            <a:t> enforce HR governance and leadership development.</a:t>
          </a:r>
        </a:p>
      </dgm:t>
    </dgm:pt>
    <dgm:pt modelId="{51CECFD9-EE88-4066-9EB6-3A7F0AE8BA85}" type="parTrans" cxnId="{A63D19AC-FF19-448A-8C3C-9DA9648B0A05}">
      <dgm:prSet/>
      <dgm:spPr/>
      <dgm:t>
        <a:bodyPr/>
        <a:lstStyle/>
        <a:p>
          <a:endParaRPr lang="en-US"/>
        </a:p>
      </dgm:t>
    </dgm:pt>
    <dgm:pt modelId="{370A7DA1-C480-4459-86EF-8C444C0A27B2}" type="sibTrans" cxnId="{A63D19AC-FF19-448A-8C3C-9DA9648B0A05}">
      <dgm:prSet/>
      <dgm:spPr/>
      <dgm:t>
        <a:bodyPr/>
        <a:lstStyle/>
        <a:p>
          <a:endParaRPr lang="en-US"/>
        </a:p>
      </dgm:t>
    </dgm:pt>
    <dgm:pt modelId="{B0BE88BB-7318-4A3C-868F-137D52391C65}" type="pres">
      <dgm:prSet presAssocID="{355B33FC-53D9-402D-B615-ADA30B8755A6}" presName="vert0" presStyleCnt="0">
        <dgm:presLayoutVars>
          <dgm:dir/>
          <dgm:animOne val="branch"/>
          <dgm:animLvl val="lvl"/>
        </dgm:presLayoutVars>
      </dgm:prSet>
      <dgm:spPr/>
    </dgm:pt>
    <dgm:pt modelId="{3207C426-3196-465D-9D23-043DC9C034F5}" type="pres">
      <dgm:prSet presAssocID="{1BE42C7D-7FEC-4ACD-A373-946EF2D42D8E}" presName="thickLine" presStyleLbl="alignNode1" presStyleIdx="0" presStyleCnt="4"/>
      <dgm:spPr/>
    </dgm:pt>
    <dgm:pt modelId="{22F88F0E-A8AE-451B-AECC-7C9285F1320D}" type="pres">
      <dgm:prSet presAssocID="{1BE42C7D-7FEC-4ACD-A373-946EF2D42D8E}" presName="horz1" presStyleCnt="0"/>
      <dgm:spPr/>
    </dgm:pt>
    <dgm:pt modelId="{EB2A28B6-DE52-420E-83FE-2D1230725627}" type="pres">
      <dgm:prSet presAssocID="{1BE42C7D-7FEC-4ACD-A373-946EF2D42D8E}" presName="tx1" presStyleLbl="revTx" presStyleIdx="0" presStyleCnt="4"/>
      <dgm:spPr/>
    </dgm:pt>
    <dgm:pt modelId="{1F864A1D-2197-438A-929B-82548EF9CBE0}" type="pres">
      <dgm:prSet presAssocID="{1BE42C7D-7FEC-4ACD-A373-946EF2D42D8E}" presName="vert1" presStyleCnt="0"/>
      <dgm:spPr/>
    </dgm:pt>
    <dgm:pt modelId="{317B45D4-5970-4D17-883A-E46AF1D5094B}" type="pres">
      <dgm:prSet presAssocID="{1AA6D490-732A-4B12-A251-A8987CF221DE}" presName="thickLine" presStyleLbl="alignNode1" presStyleIdx="1" presStyleCnt="4"/>
      <dgm:spPr/>
    </dgm:pt>
    <dgm:pt modelId="{A35EBBAE-69AD-45E2-9D8B-1149A9CADBC3}" type="pres">
      <dgm:prSet presAssocID="{1AA6D490-732A-4B12-A251-A8987CF221DE}" presName="horz1" presStyleCnt="0"/>
      <dgm:spPr/>
    </dgm:pt>
    <dgm:pt modelId="{B15148B1-9C1F-4834-84C3-E5034F4076E9}" type="pres">
      <dgm:prSet presAssocID="{1AA6D490-732A-4B12-A251-A8987CF221DE}" presName="tx1" presStyleLbl="revTx" presStyleIdx="1" presStyleCnt="4"/>
      <dgm:spPr/>
    </dgm:pt>
    <dgm:pt modelId="{6D230242-52B2-42B5-9ED4-CE20A5A648FB}" type="pres">
      <dgm:prSet presAssocID="{1AA6D490-732A-4B12-A251-A8987CF221DE}" presName="vert1" presStyleCnt="0"/>
      <dgm:spPr/>
    </dgm:pt>
    <dgm:pt modelId="{C2987F6E-BC50-4A12-B958-5FDF1155BA8C}" type="pres">
      <dgm:prSet presAssocID="{874D0161-9A88-4207-8CD6-F6716C8D4CE1}" presName="thickLine" presStyleLbl="alignNode1" presStyleIdx="2" presStyleCnt="4"/>
      <dgm:spPr/>
    </dgm:pt>
    <dgm:pt modelId="{44EC0D6E-A50D-47BD-B5F6-2EEA8B75747C}" type="pres">
      <dgm:prSet presAssocID="{874D0161-9A88-4207-8CD6-F6716C8D4CE1}" presName="horz1" presStyleCnt="0"/>
      <dgm:spPr/>
    </dgm:pt>
    <dgm:pt modelId="{DAEFFF70-BF28-4FB2-A4B2-2588FFC414D7}" type="pres">
      <dgm:prSet presAssocID="{874D0161-9A88-4207-8CD6-F6716C8D4CE1}" presName="tx1" presStyleLbl="revTx" presStyleIdx="2" presStyleCnt="4"/>
      <dgm:spPr/>
    </dgm:pt>
    <dgm:pt modelId="{162C2A43-E4A1-4090-9628-61151B6F95F4}" type="pres">
      <dgm:prSet presAssocID="{874D0161-9A88-4207-8CD6-F6716C8D4CE1}" presName="vert1" presStyleCnt="0"/>
      <dgm:spPr/>
    </dgm:pt>
    <dgm:pt modelId="{EDD17783-9108-4082-A3E6-3FD0100F56A0}" type="pres">
      <dgm:prSet presAssocID="{FB039880-A648-4769-A7B9-D7062F5D41E8}" presName="thickLine" presStyleLbl="alignNode1" presStyleIdx="3" presStyleCnt="4"/>
      <dgm:spPr/>
    </dgm:pt>
    <dgm:pt modelId="{F53B3E69-6B57-4D92-B473-A03D49B9104E}" type="pres">
      <dgm:prSet presAssocID="{FB039880-A648-4769-A7B9-D7062F5D41E8}" presName="horz1" presStyleCnt="0"/>
      <dgm:spPr/>
    </dgm:pt>
    <dgm:pt modelId="{BD64E5BE-88A9-4411-B0C4-DB9E31D91163}" type="pres">
      <dgm:prSet presAssocID="{FB039880-A648-4769-A7B9-D7062F5D41E8}" presName="tx1" presStyleLbl="revTx" presStyleIdx="3" presStyleCnt="4"/>
      <dgm:spPr/>
    </dgm:pt>
    <dgm:pt modelId="{46FB3CAB-02FD-4F6C-9F75-ABECE6590299}" type="pres">
      <dgm:prSet presAssocID="{FB039880-A648-4769-A7B9-D7062F5D41E8}" presName="vert1" presStyleCnt="0"/>
      <dgm:spPr/>
    </dgm:pt>
  </dgm:ptLst>
  <dgm:cxnLst>
    <dgm:cxn modelId="{966FB21B-04A7-4C48-96B1-D8B32C5B1BD7}" type="presOf" srcId="{FB039880-A648-4769-A7B9-D7062F5D41E8}" destId="{BD64E5BE-88A9-4411-B0C4-DB9E31D91163}" srcOrd="0" destOrd="0" presId="urn:microsoft.com/office/officeart/2008/layout/LinedList"/>
    <dgm:cxn modelId="{B0BADF69-C0BF-41DC-8215-65294271E9DE}" srcId="{355B33FC-53D9-402D-B615-ADA30B8755A6}" destId="{874D0161-9A88-4207-8CD6-F6716C8D4CE1}" srcOrd="2" destOrd="0" parTransId="{E8415CE1-5E95-4788-A5B2-1070559B6AA4}" sibTransId="{3B055F02-09FE-48E7-945B-42B05E0AE8EA}"/>
    <dgm:cxn modelId="{330E0A96-6261-4642-9FBE-592B1F9A53A9}" type="presOf" srcId="{874D0161-9A88-4207-8CD6-F6716C8D4CE1}" destId="{DAEFFF70-BF28-4FB2-A4B2-2588FFC414D7}" srcOrd="0" destOrd="0" presId="urn:microsoft.com/office/officeart/2008/layout/LinedList"/>
    <dgm:cxn modelId="{118EFD9E-3A71-4812-947A-3C0A29E7959D}" srcId="{355B33FC-53D9-402D-B615-ADA30B8755A6}" destId="{1BE42C7D-7FEC-4ACD-A373-946EF2D42D8E}" srcOrd="0" destOrd="0" parTransId="{E02E90B0-1E2A-4B0C-92EB-B40AF539D23E}" sibTransId="{85F23AB9-5812-457D-9E94-835E2041C1D7}"/>
    <dgm:cxn modelId="{3361C3A7-2135-435C-BB36-9AD8F7B0A2A4}" type="presOf" srcId="{1BE42C7D-7FEC-4ACD-A373-946EF2D42D8E}" destId="{EB2A28B6-DE52-420E-83FE-2D1230725627}" srcOrd="0" destOrd="0" presId="urn:microsoft.com/office/officeart/2008/layout/LinedList"/>
    <dgm:cxn modelId="{A63D19AC-FF19-448A-8C3C-9DA9648B0A05}" srcId="{355B33FC-53D9-402D-B615-ADA30B8755A6}" destId="{FB039880-A648-4769-A7B9-D7062F5D41E8}" srcOrd="3" destOrd="0" parTransId="{51CECFD9-EE88-4066-9EB6-3A7F0AE8BA85}" sibTransId="{370A7DA1-C480-4459-86EF-8C444C0A27B2}"/>
    <dgm:cxn modelId="{0C842DB5-B9BF-4CB9-85EE-6DC900D1AE8E}" type="presOf" srcId="{355B33FC-53D9-402D-B615-ADA30B8755A6}" destId="{B0BE88BB-7318-4A3C-868F-137D52391C65}" srcOrd="0" destOrd="0" presId="urn:microsoft.com/office/officeart/2008/layout/LinedList"/>
    <dgm:cxn modelId="{08284DC1-67F8-4D31-B51E-9791458F7941}" type="presOf" srcId="{1AA6D490-732A-4B12-A251-A8987CF221DE}" destId="{B15148B1-9C1F-4834-84C3-E5034F4076E9}" srcOrd="0" destOrd="0" presId="urn:microsoft.com/office/officeart/2008/layout/LinedList"/>
    <dgm:cxn modelId="{016657D7-EEA3-4291-B705-FE7F735DAC00}" srcId="{355B33FC-53D9-402D-B615-ADA30B8755A6}" destId="{1AA6D490-732A-4B12-A251-A8987CF221DE}" srcOrd="1" destOrd="0" parTransId="{77A95B44-CB5A-4B42-8776-3461E1EDDBD5}" sibTransId="{63F5EF6B-2618-4C3F-82CD-EC604763D636}"/>
    <dgm:cxn modelId="{EE93B3FC-9D99-41C4-85DF-C4D3CE3CB07E}" type="presParOf" srcId="{B0BE88BB-7318-4A3C-868F-137D52391C65}" destId="{3207C426-3196-465D-9D23-043DC9C034F5}" srcOrd="0" destOrd="0" presId="urn:microsoft.com/office/officeart/2008/layout/LinedList"/>
    <dgm:cxn modelId="{4F069404-1A3C-4ACD-B762-56AB5EE803F0}" type="presParOf" srcId="{B0BE88BB-7318-4A3C-868F-137D52391C65}" destId="{22F88F0E-A8AE-451B-AECC-7C9285F1320D}" srcOrd="1" destOrd="0" presId="urn:microsoft.com/office/officeart/2008/layout/LinedList"/>
    <dgm:cxn modelId="{AE8336B8-3634-4AD4-AF9A-8C444DB9EEB1}" type="presParOf" srcId="{22F88F0E-A8AE-451B-AECC-7C9285F1320D}" destId="{EB2A28B6-DE52-420E-83FE-2D1230725627}" srcOrd="0" destOrd="0" presId="urn:microsoft.com/office/officeart/2008/layout/LinedList"/>
    <dgm:cxn modelId="{E38B2465-6A44-4354-8313-027295F51E0E}" type="presParOf" srcId="{22F88F0E-A8AE-451B-AECC-7C9285F1320D}" destId="{1F864A1D-2197-438A-929B-82548EF9CBE0}" srcOrd="1" destOrd="0" presId="urn:microsoft.com/office/officeart/2008/layout/LinedList"/>
    <dgm:cxn modelId="{804397BF-AA6E-4F53-ADBA-30CBCBA80EB9}" type="presParOf" srcId="{B0BE88BB-7318-4A3C-868F-137D52391C65}" destId="{317B45D4-5970-4D17-883A-E46AF1D5094B}" srcOrd="2" destOrd="0" presId="urn:microsoft.com/office/officeart/2008/layout/LinedList"/>
    <dgm:cxn modelId="{23D32D82-D35B-48A3-BEE7-5660FBB38CC4}" type="presParOf" srcId="{B0BE88BB-7318-4A3C-868F-137D52391C65}" destId="{A35EBBAE-69AD-45E2-9D8B-1149A9CADBC3}" srcOrd="3" destOrd="0" presId="urn:microsoft.com/office/officeart/2008/layout/LinedList"/>
    <dgm:cxn modelId="{62B92F2F-FA53-43B1-A3C3-98CA5BE83D82}" type="presParOf" srcId="{A35EBBAE-69AD-45E2-9D8B-1149A9CADBC3}" destId="{B15148B1-9C1F-4834-84C3-E5034F4076E9}" srcOrd="0" destOrd="0" presId="urn:microsoft.com/office/officeart/2008/layout/LinedList"/>
    <dgm:cxn modelId="{4FA94705-2376-49F4-B907-6507CBE75DB0}" type="presParOf" srcId="{A35EBBAE-69AD-45E2-9D8B-1149A9CADBC3}" destId="{6D230242-52B2-42B5-9ED4-CE20A5A648FB}" srcOrd="1" destOrd="0" presId="urn:microsoft.com/office/officeart/2008/layout/LinedList"/>
    <dgm:cxn modelId="{26B49D0F-1A9A-4842-9F91-D65331F35B72}" type="presParOf" srcId="{B0BE88BB-7318-4A3C-868F-137D52391C65}" destId="{C2987F6E-BC50-4A12-B958-5FDF1155BA8C}" srcOrd="4" destOrd="0" presId="urn:microsoft.com/office/officeart/2008/layout/LinedList"/>
    <dgm:cxn modelId="{6110D7B9-4F9A-434D-9FB9-AA1438096D8F}" type="presParOf" srcId="{B0BE88BB-7318-4A3C-868F-137D52391C65}" destId="{44EC0D6E-A50D-47BD-B5F6-2EEA8B75747C}" srcOrd="5" destOrd="0" presId="urn:microsoft.com/office/officeart/2008/layout/LinedList"/>
    <dgm:cxn modelId="{EC13088A-37D5-4924-9094-41495DF4ECDD}" type="presParOf" srcId="{44EC0D6E-A50D-47BD-B5F6-2EEA8B75747C}" destId="{DAEFFF70-BF28-4FB2-A4B2-2588FFC414D7}" srcOrd="0" destOrd="0" presId="urn:microsoft.com/office/officeart/2008/layout/LinedList"/>
    <dgm:cxn modelId="{CEE15093-1E00-4057-950C-76E09F650B61}" type="presParOf" srcId="{44EC0D6E-A50D-47BD-B5F6-2EEA8B75747C}" destId="{162C2A43-E4A1-4090-9628-61151B6F95F4}" srcOrd="1" destOrd="0" presId="urn:microsoft.com/office/officeart/2008/layout/LinedList"/>
    <dgm:cxn modelId="{A2260F40-E907-4445-B4CC-BB2F1C6C398E}" type="presParOf" srcId="{B0BE88BB-7318-4A3C-868F-137D52391C65}" destId="{EDD17783-9108-4082-A3E6-3FD0100F56A0}" srcOrd="6" destOrd="0" presId="urn:microsoft.com/office/officeart/2008/layout/LinedList"/>
    <dgm:cxn modelId="{9D556564-D2F4-4DC8-91F1-A01CF97F5A88}" type="presParOf" srcId="{B0BE88BB-7318-4A3C-868F-137D52391C65}" destId="{F53B3E69-6B57-4D92-B473-A03D49B9104E}" srcOrd="7" destOrd="0" presId="urn:microsoft.com/office/officeart/2008/layout/LinedList"/>
    <dgm:cxn modelId="{3841DCA6-A16C-422F-8079-6D41BBB9E9B5}" type="presParOf" srcId="{F53B3E69-6B57-4D92-B473-A03D49B9104E}" destId="{BD64E5BE-88A9-4411-B0C4-DB9E31D91163}" srcOrd="0" destOrd="0" presId="urn:microsoft.com/office/officeart/2008/layout/LinedList"/>
    <dgm:cxn modelId="{9A60A4C4-9BC1-4286-9CB0-2640FF3DF112}" type="presParOf" srcId="{F53B3E69-6B57-4D92-B473-A03D49B9104E}" destId="{46FB3CAB-02FD-4F6C-9F75-ABECE659029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0218A81-2191-4B3E-80CB-1C21DF836F0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BFC7CBC-D089-4BB3-B69F-599DA394ADF7}">
      <dgm:prSet/>
      <dgm:spPr/>
      <dgm:t>
        <a:bodyPr/>
        <a:lstStyle/>
        <a:p>
          <a:r>
            <a:rPr lang="en-US" b="1" dirty="0"/>
            <a:t>Trust-based relationships: regulators, customers, communities, investors, suppliers.</a:t>
          </a:r>
        </a:p>
      </dgm:t>
    </dgm:pt>
    <dgm:pt modelId="{AB4C551B-214E-4D10-9EED-F02A21B89347}" type="parTrans" cxnId="{444B9F73-3B9A-4BE8-9DED-61DB7370C355}">
      <dgm:prSet/>
      <dgm:spPr/>
      <dgm:t>
        <a:bodyPr/>
        <a:lstStyle/>
        <a:p>
          <a:endParaRPr lang="en-US"/>
        </a:p>
      </dgm:t>
    </dgm:pt>
    <dgm:pt modelId="{911660EA-7CD9-47D8-A82F-C0D8C7E6799F}" type="sibTrans" cxnId="{444B9F73-3B9A-4BE8-9DED-61DB7370C355}">
      <dgm:prSet/>
      <dgm:spPr/>
      <dgm:t>
        <a:bodyPr/>
        <a:lstStyle/>
        <a:p>
          <a:endParaRPr lang="en-US"/>
        </a:p>
      </dgm:t>
    </dgm:pt>
    <dgm:pt modelId="{6F37FF3F-2E9C-414D-825B-9F2B2E469194}">
      <dgm:prSet/>
      <dgm:spPr/>
      <dgm:t>
        <a:bodyPr/>
        <a:lstStyle/>
        <a:p>
          <a:r>
            <a:rPr lang="en-US" b="1" dirty="0"/>
            <a:t>Governance focus:</a:t>
          </a:r>
          <a:r>
            <a:rPr lang="en-US" dirty="0"/>
            <a:t> stakeholder engagement, reputation governance, transparency.</a:t>
          </a:r>
        </a:p>
      </dgm:t>
    </dgm:pt>
    <dgm:pt modelId="{782D4366-D93B-4AD0-ABB8-EE759EF5ED0D}" type="parTrans" cxnId="{25FB32DF-8C3D-4C93-87A6-514C17A2FEF4}">
      <dgm:prSet/>
      <dgm:spPr/>
      <dgm:t>
        <a:bodyPr/>
        <a:lstStyle/>
        <a:p>
          <a:endParaRPr lang="en-US"/>
        </a:p>
      </dgm:t>
    </dgm:pt>
    <dgm:pt modelId="{D646D889-B9B4-4E0B-B8F7-DC962C54EE0A}" type="sibTrans" cxnId="{25FB32DF-8C3D-4C93-87A6-514C17A2FEF4}">
      <dgm:prSet/>
      <dgm:spPr/>
      <dgm:t>
        <a:bodyPr/>
        <a:lstStyle/>
        <a:p>
          <a:endParaRPr lang="en-US"/>
        </a:p>
      </dgm:t>
    </dgm:pt>
    <dgm:pt modelId="{730462EB-7BBC-4CF7-A113-1C83BFD2ABE2}">
      <dgm:prSet/>
      <dgm:spPr/>
      <dgm:t>
        <a:bodyPr/>
        <a:lstStyle/>
        <a:p>
          <a:r>
            <a:rPr lang="en-US" b="1" dirty="0"/>
            <a:t>Key tools</a:t>
          </a:r>
          <a:r>
            <a:rPr lang="en-US" dirty="0"/>
            <a:t>: whistleblowing systems and grievance mechanisms.</a:t>
          </a:r>
        </a:p>
      </dgm:t>
    </dgm:pt>
    <dgm:pt modelId="{C0A8EE60-2D8C-4925-B75B-A657CD54AB0B}" type="parTrans" cxnId="{1CBBEA5C-6E99-4CA4-9D4E-AE926AD05930}">
      <dgm:prSet/>
      <dgm:spPr/>
      <dgm:t>
        <a:bodyPr/>
        <a:lstStyle/>
        <a:p>
          <a:endParaRPr lang="en-US"/>
        </a:p>
      </dgm:t>
    </dgm:pt>
    <dgm:pt modelId="{0E86BA24-533D-452B-8186-241861F54F9B}" type="sibTrans" cxnId="{1CBBEA5C-6E99-4CA4-9D4E-AE926AD05930}">
      <dgm:prSet/>
      <dgm:spPr/>
      <dgm:t>
        <a:bodyPr/>
        <a:lstStyle/>
        <a:p>
          <a:endParaRPr lang="en-US"/>
        </a:p>
      </dgm:t>
    </dgm:pt>
    <dgm:pt modelId="{2C158AE3-0F02-45D1-A1B4-46F308D642B9}" type="pres">
      <dgm:prSet presAssocID="{D0218A81-2191-4B3E-80CB-1C21DF836F0D}" presName="linear" presStyleCnt="0">
        <dgm:presLayoutVars>
          <dgm:animLvl val="lvl"/>
          <dgm:resizeHandles val="exact"/>
        </dgm:presLayoutVars>
      </dgm:prSet>
      <dgm:spPr/>
    </dgm:pt>
    <dgm:pt modelId="{2C81B7CA-C21D-4169-810E-8B04270CC930}" type="pres">
      <dgm:prSet presAssocID="{2BFC7CBC-D089-4BB3-B69F-599DA394ADF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7B3CA40-D7BB-467B-9032-C67FE9B2D689}" type="pres">
      <dgm:prSet presAssocID="{911660EA-7CD9-47D8-A82F-C0D8C7E6799F}" presName="spacer" presStyleCnt="0"/>
      <dgm:spPr/>
    </dgm:pt>
    <dgm:pt modelId="{3FF41028-E5B6-45B6-A907-4B6901363A4A}" type="pres">
      <dgm:prSet presAssocID="{6F37FF3F-2E9C-414D-825B-9F2B2E46919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EC472DE-018A-4B3A-9232-CFC652031122}" type="pres">
      <dgm:prSet presAssocID="{D646D889-B9B4-4E0B-B8F7-DC962C54EE0A}" presName="spacer" presStyleCnt="0"/>
      <dgm:spPr/>
    </dgm:pt>
    <dgm:pt modelId="{293E61D6-25E2-49A1-B05D-FE0C2433527E}" type="pres">
      <dgm:prSet presAssocID="{730462EB-7BBC-4CF7-A113-1C83BFD2ABE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FD49B12-46ED-43CC-8DF1-62C0020B79ED}" type="presOf" srcId="{730462EB-7BBC-4CF7-A113-1C83BFD2ABE2}" destId="{293E61D6-25E2-49A1-B05D-FE0C2433527E}" srcOrd="0" destOrd="0" presId="urn:microsoft.com/office/officeart/2005/8/layout/vList2"/>
    <dgm:cxn modelId="{6607D42D-4C0F-412B-932D-D5C0419263AD}" type="presOf" srcId="{D0218A81-2191-4B3E-80CB-1C21DF836F0D}" destId="{2C158AE3-0F02-45D1-A1B4-46F308D642B9}" srcOrd="0" destOrd="0" presId="urn:microsoft.com/office/officeart/2005/8/layout/vList2"/>
    <dgm:cxn modelId="{1CBBEA5C-6E99-4CA4-9D4E-AE926AD05930}" srcId="{D0218A81-2191-4B3E-80CB-1C21DF836F0D}" destId="{730462EB-7BBC-4CF7-A113-1C83BFD2ABE2}" srcOrd="2" destOrd="0" parTransId="{C0A8EE60-2D8C-4925-B75B-A657CD54AB0B}" sibTransId="{0E86BA24-533D-452B-8186-241861F54F9B}"/>
    <dgm:cxn modelId="{90CF5645-9BCE-4985-B300-A234ACFB1E78}" type="presOf" srcId="{2BFC7CBC-D089-4BB3-B69F-599DA394ADF7}" destId="{2C81B7CA-C21D-4169-810E-8B04270CC930}" srcOrd="0" destOrd="0" presId="urn:microsoft.com/office/officeart/2005/8/layout/vList2"/>
    <dgm:cxn modelId="{444B9F73-3B9A-4BE8-9DED-61DB7370C355}" srcId="{D0218A81-2191-4B3E-80CB-1C21DF836F0D}" destId="{2BFC7CBC-D089-4BB3-B69F-599DA394ADF7}" srcOrd="0" destOrd="0" parTransId="{AB4C551B-214E-4D10-9EED-F02A21B89347}" sibTransId="{911660EA-7CD9-47D8-A82F-C0D8C7E6799F}"/>
    <dgm:cxn modelId="{1BD36FB4-41D3-43BD-91E0-5EB654C4B4FD}" type="presOf" srcId="{6F37FF3F-2E9C-414D-825B-9F2B2E469194}" destId="{3FF41028-E5B6-45B6-A907-4B6901363A4A}" srcOrd="0" destOrd="0" presId="urn:microsoft.com/office/officeart/2005/8/layout/vList2"/>
    <dgm:cxn modelId="{25FB32DF-8C3D-4C93-87A6-514C17A2FEF4}" srcId="{D0218A81-2191-4B3E-80CB-1C21DF836F0D}" destId="{6F37FF3F-2E9C-414D-825B-9F2B2E469194}" srcOrd="1" destOrd="0" parTransId="{782D4366-D93B-4AD0-ABB8-EE759EF5ED0D}" sibTransId="{D646D889-B9B4-4E0B-B8F7-DC962C54EE0A}"/>
    <dgm:cxn modelId="{D9799037-C0E3-4896-99A2-326393C9D9F7}" type="presParOf" srcId="{2C158AE3-0F02-45D1-A1B4-46F308D642B9}" destId="{2C81B7CA-C21D-4169-810E-8B04270CC930}" srcOrd="0" destOrd="0" presId="urn:microsoft.com/office/officeart/2005/8/layout/vList2"/>
    <dgm:cxn modelId="{1B6D515E-93E7-43C9-B227-8C9A8336CB1B}" type="presParOf" srcId="{2C158AE3-0F02-45D1-A1B4-46F308D642B9}" destId="{57B3CA40-D7BB-467B-9032-C67FE9B2D689}" srcOrd="1" destOrd="0" presId="urn:microsoft.com/office/officeart/2005/8/layout/vList2"/>
    <dgm:cxn modelId="{6E26C7CD-16D7-4B23-90A5-1923795E5182}" type="presParOf" srcId="{2C158AE3-0F02-45D1-A1B4-46F308D642B9}" destId="{3FF41028-E5B6-45B6-A907-4B6901363A4A}" srcOrd="2" destOrd="0" presId="urn:microsoft.com/office/officeart/2005/8/layout/vList2"/>
    <dgm:cxn modelId="{D36739B6-D5E2-49A1-8E37-F2965748CDB7}" type="presParOf" srcId="{2C158AE3-0F02-45D1-A1B4-46F308D642B9}" destId="{FEC472DE-018A-4B3A-9232-CFC652031122}" srcOrd="3" destOrd="0" presId="urn:microsoft.com/office/officeart/2005/8/layout/vList2"/>
    <dgm:cxn modelId="{3B3CE724-EF68-4D2B-B042-8A33C74B2F1B}" type="presParOf" srcId="{2C158AE3-0F02-45D1-A1B4-46F308D642B9}" destId="{293E61D6-25E2-49A1-B05D-FE0C2433527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74E2912-DA22-4788-B117-301ADA5233EB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AC034618-356B-4B72-9C72-7AE31F379593}">
      <dgm:prSet/>
      <dgm:spPr/>
      <dgm:t>
        <a:bodyPr/>
        <a:lstStyle/>
        <a:p>
          <a:r>
            <a:rPr lang="en-US" b="1" dirty="0"/>
            <a:t>Corruption scandals and reputational crises.</a:t>
          </a:r>
        </a:p>
      </dgm:t>
    </dgm:pt>
    <dgm:pt modelId="{C2B81C97-CA38-4E3B-B7D3-A8F117F7D182}" type="parTrans" cxnId="{D2BB1339-2BBB-4AC1-9826-92E4C6D32AC6}">
      <dgm:prSet/>
      <dgm:spPr/>
      <dgm:t>
        <a:bodyPr/>
        <a:lstStyle/>
        <a:p>
          <a:endParaRPr lang="en-US"/>
        </a:p>
      </dgm:t>
    </dgm:pt>
    <dgm:pt modelId="{EA36F62E-BC18-4BC6-B8A8-D8273179DDB2}" type="sibTrans" cxnId="{D2BB1339-2BBB-4AC1-9826-92E4C6D32AC6}">
      <dgm:prSet/>
      <dgm:spPr/>
      <dgm:t>
        <a:bodyPr/>
        <a:lstStyle/>
        <a:p>
          <a:endParaRPr lang="en-US"/>
        </a:p>
      </dgm:t>
    </dgm:pt>
    <dgm:pt modelId="{555E71D8-E408-4268-AAA3-449412D15CF4}">
      <dgm:prSet/>
      <dgm:spPr/>
      <dgm:t>
        <a:bodyPr/>
        <a:lstStyle/>
        <a:p>
          <a:r>
            <a:rPr lang="en-US" dirty="0"/>
            <a:t>Regulatory sanctions and stakeholder mistrust.</a:t>
          </a:r>
        </a:p>
      </dgm:t>
    </dgm:pt>
    <dgm:pt modelId="{C1233A57-8940-413E-978D-01CDC15E087F}" type="parTrans" cxnId="{A8CB49B9-B13E-455D-9E82-8773312526D7}">
      <dgm:prSet/>
      <dgm:spPr/>
      <dgm:t>
        <a:bodyPr/>
        <a:lstStyle/>
        <a:p>
          <a:endParaRPr lang="en-US"/>
        </a:p>
      </dgm:t>
    </dgm:pt>
    <dgm:pt modelId="{F15DA362-61FC-457A-9C00-39EABF954F99}" type="sibTrans" cxnId="{A8CB49B9-B13E-455D-9E82-8773312526D7}">
      <dgm:prSet/>
      <dgm:spPr/>
      <dgm:t>
        <a:bodyPr/>
        <a:lstStyle/>
        <a:p>
          <a:endParaRPr lang="en-US"/>
        </a:p>
      </dgm:t>
    </dgm:pt>
    <dgm:pt modelId="{B73D697A-58D2-4701-9D0D-320F81E5ADF6}">
      <dgm:prSet/>
      <dgm:spPr/>
      <dgm:t>
        <a:bodyPr/>
        <a:lstStyle/>
        <a:p>
          <a:r>
            <a:rPr lang="en-US" dirty="0"/>
            <a:t>Unethical corporate behavior and weak transparency culture.</a:t>
          </a:r>
        </a:p>
      </dgm:t>
    </dgm:pt>
    <dgm:pt modelId="{32C09D88-25C9-41EB-AA93-C45F4ECC7A37}" type="parTrans" cxnId="{1C5B5DFB-6CF3-4CB4-81E2-BBA687E09F07}">
      <dgm:prSet/>
      <dgm:spPr/>
      <dgm:t>
        <a:bodyPr/>
        <a:lstStyle/>
        <a:p>
          <a:endParaRPr lang="en-US"/>
        </a:p>
      </dgm:t>
    </dgm:pt>
    <dgm:pt modelId="{7D7BCA0C-7C48-4C76-AD33-AE3AA7B5F599}" type="sibTrans" cxnId="{1C5B5DFB-6CF3-4CB4-81E2-BBA687E09F07}">
      <dgm:prSet/>
      <dgm:spPr/>
      <dgm:t>
        <a:bodyPr/>
        <a:lstStyle/>
        <a:p>
          <a:endParaRPr lang="en-US"/>
        </a:p>
      </dgm:t>
    </dgm:pt>
    <dgm:pt modelId="{C7DFF753-F52B-40E9-B0BE-B89A9278DC5B}">
      <dgm:prSet/>
      <dgm:spPr/>
      <dgm:t>
        <a:bodyPr/>
        <a:lstStyle/>
        <a:p>
          <a:r>
            <a:rPr lang="en-US" b="1" dirty="0"/>
            <a:t>Board responsibility</a:t>
          </a:r>
          <a:r>
            <a:rPr lang="en-US" dirty="0"/>
            <a:t>: enforce integrity and accountability systems.</a:t>
          </a:r>
        </a:p>
      </dgm:t>
    </dgm:pt>
    <dgm:pt modelId="{23CE51E7-00EC-4639-96EC-8047DC5C08F7}" type="parTrans" cxnId="{9649341F-0552-4307-B13C-8101830BF21E}">
      <dgm:prSet/>
      <dgm:spPr/>
      <dgm:t>
        <a:bodyPr/>
        <a:lstStyle/>
        <a:p>
          <a:endParaRPr lang="en-US"/>
        </a:p>
      </dgm:t>
    </dgm:pt>
    <dgm:pt modelId="{9F9463D5-E28F-42E5-A9FC-C3FFC2477F00}" type="sibTrans" cxnId="{9649341F-0552-4307-B13C-8101830BF21E}">
      <dgm:prSet/>
      <dgm:spPr/>
      <dgm:t>
        <a:bodyPr/>
        <a:lstStyle/>
        <a:p>
          <a:endParaRPr lang="en-US"/>
        </a:p>
      </dgm:t>
    </dgm:pt>
    <dgm:pt modelId="{73D6EF9A-E27B-4051-8B73-3D36CC01ADDF}" type="pres">
      <dgm:prSet presAssocID="{B74E2912-DA22-4788-B117-301ADA5233EB}" presName="vert0" presStyleCnt="0">
        <dgm:presLayoutVars>
          <dgm:dir/>
          <dgm:animOne val="branch"/>
          <dgm:animLvl val="lvl"/>
        </dgm:presLayoutVars>
      </dgm:prSet>
      <dgm:spPr/>
    </dgm:pt>
    <dgm:pt modelId="{E17D6F0E-B2A8-4772-A607-0C20EB4AAA80}" type="pres">
      <dgm:prSet presAssocID="{AC034618-356B-4B72-9C72-7AE31F379593}" presName="thickLine" presStyleLbl="alignNode1" presStyleIdx="0" presStyleCnt="4"/>
      <dgm:spPr/>
    </dgm:pt>
    <dgm:pt modelId="{844557BB-411F-496F-AE1F-E4DCF4FC341A}" type="pres">
      <dgm:prSet presAssocID="{AC034618-356B-4B72-9C72-7AE31F379593}" presName="horz1" presStyleCnt="0"/>
      <dgm:spPr/>
    </dgm:pt>
    <dgm:pt modelId="{81066377-066E-4111-A586-C809C0B8A9AC}" type="pres">
      <dgm:prSet presAssocID="{AC034618-356B-4B72-9C72-7AE31F379593}" presName="tx1" presStyleLbl="revTx" presStyleIdx="0" presStyleCnt="4"/>
      <dgm:spPr/>
    </dgm:pt>
    <dgm:pt modelId="{A9E672BF-AF21-4CA8-AC26-D701888D9FB0}" type="pres">
      <dgm:prSet presAssocID="{AC034618-356B-4B72-9C72-7AE31F379593}" presName="vert1" presStyleCnt="0"/>
      <dgm:spPr/>
    </dgm:pt>
    <dgm:pt modelId="{97A59118-EB37-4CCB-AAA3-6D6D7CC056C2}" type="pres">
      <dgm:prSet presAssocID="{555E71D8-E408-4268-AAA3-449412D15CF4}" presName="thickLine" presStyleLbl="alignNode1" presStyleIdx="1" presStyleCnt="4"/>
      <dgm:spPr/>
    </dgm:pt>
    <dgm:pt modelId="{92DEDDD0-B57C-4A4C-BB32-F5D59822F8BB}" type="pres">
      <dgm:prSet presAssocID="{555E71D8-E408-4268-AAA3-449412D15CF4}" presName="horz1" presStyleCnt="0"/>
      <dgm:spPr/>
    </dgm:pt>
    <dgm:pt modelId="{11B18E8A-3B9C-4EF0-A973-6F1D7DBCC22B}" type="pres">
      <dgm:prSet presAssocID="{555E71D8-E408-4268-AAA3-449412D15CF4}" presName="tx1" presStyleLbl="revTx" presStyleIdx="1" presStyleCnt="4"/>
      <dgm:spPr/>
    </dgm:pt>
    <dgm:pt modelId="{F118880D-E962-4CB2-9ECB-5DB73780A5D5}" type="pres">
      <dgm:prSet presAssocID="{555E71D8-E408-4268-AAA3-449412D15CF4}" presName="vert1" presStyleCnt="0"/>
      <dgm:spPr/>
    </dgm:pt>
    <dgm:pt modelId="{C4F8A049-EBCB-4A9B-A820-726FF5678D04}" type="pres">
      <dgm:prSet presAssocID="{B73D697A-58D2-4701-9D0D-320F81E5ADF6}" presName="thickLine" presStyleLbl="alignNode1" presStyleIdx="2" presStyleCnt="4"/>
      <dgm:spPr/>
    </dgm:pt>
    <dgm:pt modelId="{04F1C178-959C-4176-A6C1-DBC012186AE4}" type="pres">
      <dgm:prSet presAssocID="{B73D697A-58D2-4701-9D0D-320F81E5ADF6}" presName="horz1" presStyleCnt="0"/>
      <dgm:spPr/>
    </dgm:pt>
    <dgm:pt modelId="{3B258B4D-94B8-442E-8137-90CE665C8869}" type="pres">
      <dgm:prSet presAssocID="{B73D697A-58D2-4701-9D0D-320F81E5ADF6}" presName="tx1" presStyleLbl="revTx" presStyleIdx="2" presStyleCnt="4"/>
      <dgm:spPr/>
    </dgm:pt>
    <dgm:pt modelId="{85E8B018-A608-4379-9202-B5151792019A}" type="pres">
      <dgm:prSet presAssocID="{B73D697A-58D2-4701-9D0D-320F81E5ADF6}" presName="vert1" presStyleCnt="0"/>
      <dgm:spPr/>
    </dgm:pt>
    <dgm:pt modelId="{EA58D882-E25B-4D5F-828D-EA73729F7569}" type="pres">
      <dgm:prSet presAssocID="{C7DFF753-F52B-40E9-B0BE-B89A9278DC5B}" presName="thickLine" presStyleLbl="alignNode1" presStyleIdx="3" presStyleCnt="4"/>
      <dgm:spPr/>
    </dgm:pt>
    <dgm:pt modelId="{2F6664E9-E709-4021-A39E-C1806DC97866}" type="pres">
      <dgm:prSet presAssocID="{C7DFF753-F52B-40E9-B0BE-B89A9278DC5B}" presName="horz1" presStyleCnt="0"/>
      <dgm:spPr/>
    </dgm:pt>
    <dgm:pt modelId="{F6D82422-CD06-4199-A731-6B866F5C9E57}" type="pres">
      <dgm:prSet presAssocID="{C7DFF753-F52B-40E9-B0BE-B89A9278DC5B}" presName="tx1" presStyleLbl="revTx" presStyleIdx="3" presStyleCnt="4"/>
      <dgm:spPr/>
    </dgm:pt>
    <dgm:pt modelId="{FBC8FE81-D6BF-4DF2-9797-41425128AB91}" type="pres">
      <dgm:prSet presAssocID="{C7DFF753-F52B-40E9-B0BE-B89A9278DC5B}" presName="vert1" presStyleCnt="0"/>
      <dgm:spPr/>
    </dgm:pt>
  </dgm:ptLst>
  <dgm:cxnLst>
    <dgm:cxn modelId="{9649341F-0552-4307-B13C-8101830BF21E}" srcId="{B74E2912-DA22-4788-B117-301ADA5233EB}" destId="{C7DFF753-F52B-40E9-B0BE-B89A9278DC5B}" srcOrd="3" destOrd="0" parTransId="{23CE51E7-00EC-4639-96EC-8047DC5C08F7}" sibTransId="{9F9463D5-E28F-42E5-A9FC-C3FFC2477F00}"/>
    <dgm:cxn modelId="{B0082237-E0BB-4F48-B6D8-DCEF1C1DE11C}" type="presOf" srcId="{C7DFF753-F52B-40E9-B0BE-B89A9278DC5B}" destId="{F6D82422-CD06-4199-A731-6B866F5C9E57}" srcOrd="0" destOrd="0" presId="urn:microsoft.com/office/officeart/2008/layout/LinedList"/>
    <dgm:cxn modelId="{D2BB1339-2BBB-4AC1-9826-92E4C6D32AC6}" srcId="{B74E2912-DA22-4788-B117-301ADA5233EB}" destId="{AC034618-356B-4B72-9C72-7AE31F379593}" srcOrd="0" destOrd="0" parTransId="{C2B81C97-CA38-4E3B-B7D3-A8F117F7D182}" sibTransId="{EA36F62E-BC18-4BC6-B8A8-D8273179DDB2}"/>
    <dgm:cxn modelId="{03210B99-BF99-406F-A9EE-AF1D1CC60145}" type="presOf" srcId="{555E71D8-E408-4268-AAA3-449412D15CF4}" destId="{11B18E8A-3B9C-4EF0-A973-6F1D7DBCC22B}" srcOrd="0" destOrd="0" presId="urn:microsoft.com/office/officeart/2008/layout/LinedList"/>
    <dgm:cxn modelId="{3B3B01A6-4A0A-4454-948D-A3C550EF5523}" type="presOf" srcId="{AC034618-356B-4B72-9C72-7AE31F379593}" destId="{81066377-066E-4111-A586-C809C0B8A9AC}" srcOrd="0" destOrd="0" presId="urn:microsoft.com/office/officeart/2008/layout/LinedList"/>
    <dgm:cxn modelId="{A8CB49B9-B13E-455D-9E82-8773312526D7}" srcId="{B74E2912-DA22-4788-B117-301ADA5233EB}" destId="{555E71D8-E408-4268-AAA3-449412D15CF4}" srcOrd="1" destOrd="0" parTransId="{C1233A57-8940-413E-978D-01CDC15E087F}" sibTransId="{F15DA362-61FC-457A-9C00-39EABF954F99}"/>
    <dgm:cxn modelId="{7B0EB3BA-CE35-471D-9A52-7657FFB7AABA}" type="presOf" srcId="{B73D697A-58D2-4701-9D0D-320F81E5ADF6}" destId="{3B258B4D-94B8-442E-8137-90CE665C8869}" srcOrd="0" destOrd="0" presId="urn:microsoft.com/office/officeart/2008/layout/LinedList"/>
    <dgm:cxn modelId="{92B2B9DE-38BD-4B77-9958-885C5F285B87}" type="presOf" srcId="{B74E2912-DA22-4788-B117-301ADA5233EB}" destId="{73D6EF9A-E27B-4051-8B73-3D36CC01ADDF}" srcOrd="0" destOrd="0" presId="urn:microsoft.com/office/officeart/2008/layout/LinedList"/>
    <dgm:cxn modelId="{1C5B5DFB-6CF3-4CB4-81E2-BBA687E09F07}" srcId="{B74E2912-DA22-4788-B117-301ADA5233EB}" destId="{B73D697A-58D2-4701-9D0D-320F81E5ADF6}" srcOrd="2" destOrd="0" parTransId="{32C09D88-25C9-41EB-AA93-C45F4ECC7A37}" sibTransId="{7D7BCA0C-7C48-4C76-AD33-AE3AA7B5F599}"/>
    <dgm:cxn modelId="{03299139-034D-48C6-A46F-A2E44CB4429D}" type="presParOf" srcId="{73D6EF9A-E27B-4051-8B73-3D36CC01ADDF}" destId="{E17D6F0E-B2A8-4772-A607-0C20EB4AAA80}" srcOrd="0" destOrd="0" presId="urn:microsoft.com/office/officeart/2008/layout/LinedList"/>
    <dgm:cxn modelId="{7230A666-8844-49DB-BC12-33D5DC74645B}" type="presParOf" srcId="{73D6EF9A-E27B-4051-8B73-3D36CC01ADDF}" destId="{844557BB-411F-496F-AE1F-E4DCF4FC341A}" srcOrd="1" destOrd="0" presId="urn:microsoft.com/office/officeart/2008/layout/LinedList"/>
    <dgm:cxn modelId="{76338700-7FFB-4554-A059-DBDCAC655EB6}" type="presParOf" srcId="{844557BB-411F-496F-AE1F-E4DCF4FC341A}" destId="{81066377-066E-4111-A586-C809C0B8A9AC}" srcOrd="0" destOrd="0" presId="urn:microsoft.com/office/officeart/2008/layout/LinedList"/>
    <dgm:cxn modelId="{2F8F3CDE-5BAA-4D76-89B5-2DB7B98117C6}" type="presParOf" srcId="{844557BB-411F-496F-AE1F-E4DCF4FC341A}" destId="{A9E672BF-AF21-4CA8-AC26-D701888D9FB0}" srcOrd="1" destOrd="0" presId="urn:microsoft.com/office/officeart/2008/layout/LinedList"/>
    <dgm:cxn modelId="{7162E46B-2419-4B07-A210-74A7D89B24C0}" type="presParOf" srcId="{73D6EF9A-E27B-4051-8B73-3D36CC01ADDF}" destId="{97A59118-EB37-4CCB-AAA3-6D6D7CC056C2}" srcOrd="2" destOrd="0" presId="urn:microsoft.com/office/officeart/2008/layout/LinedList"/>
    <dgm:cxn modelId="{B4B040AD-AEEF-4DD2-B364-E7067DB135C4}" type="presParOf" srcId="{73D6EF9A-E27B-4051-8B73-3D36CC01ADDF}" destId="{92DEDDD0-B57C-4A4C-BB32-F5D59822F8BB}" srcOrd="3" destOrd="0" presId="urn:microsoft.com/office/officeart/2008/layout/LinedList"/>
    <dgm:cxn modelId="{14180CBF-1595-404D-9288-D4990537732F}" type="presParOf" srcId="{92DEDDD0-B57C-4A4C-BB32-F5D59822F8BB}" destId="{11B18E8A-3B9C-4EF0-A973-6F1D7DBCC22B}" srcOrd="0" destOrd="0" presId="urn:microsoft.com/office/officeart/2008/layout/LinedList"/>
    <dgm:cxn modelId="{2A31BBDF-4945-406A-98CD-249142EDA306}" type="presParOf" srcId="{92DEDDD0-B57C-4A4C-BB32-F5D59822F8BB}" destId="{F118880D-E962-4CB2-9ECB-5DB73780A5D5}" srcOrd="1" destOrd="0" presId="urn:microsoft.com/office/officeart/2008/layout/LinedList"/>
    <dgm:cxn modelId="{9DA7579C-6C87-49A7-B722-151BEC5BEAC9}" type="presParOf" srcId="{73D6EF9A-E27B-4051-8B73-3D36CC01ADDF}" destId="{C4F8A049-EBCB-4A9B-A820-726FF5678D04}" srcOrd="4" destOrd="0" presId="urn:microsoft.com/office/officeart/2008/layout/LinedList"/>
    <dgm:cxn modelId="{FCDB664C-DF09-4328-9B01-9777744AB748}" type="presParOf" srcId="{73D6EF9A-E27B-4051-8B73-3D36CC01ADDF}" destId="{04F1C178-959C-4176-A6C1-DBC012186AE4}" srcOrd="5" destOrd="0" presId="urn:microsoft.com/office/officeart/2008/layout/LinedList"/>
    <dgm:cxn modelId="{4F7DC22B-F8C2-4E12-91B3-50EADA4141CE}" type="presParOf" srcId="{04F1C178-959C-4176-A6C1-DBC012186AE4}" destId="{3B258B4D-94B8-442E-8137-90CE665C8869}" srcOrd="0" destOrd="0" presId="urn:microsoft.com/office/officeart/2008/layout/LinedList"/>
    <dgm:cxn modelId="{5DA1927E-6F3E-4F07-9E55-4CE776600B31}" type="presParOf" srcId="{04F1C178-959C-4176-A6C1-DBC012186AE4}" destId="{85E8B018-A608-4379-9202-B5151792019A}" srcOrd="1" destOrd="0" presId="urn:microsoft.com/office/officeart/2008/layout/LinedList"/>
    <dgm:cxn modelId="{CCD651DF-E74E-4CCA-85A9-D82884D71D61}" type="presParOf" srcId="{73D6EF9A-E27B-4051-8B73-3D36CC01ADDF}" destId="{EA58D882-E25B-4D5F-828D-EA73729F7569}" srcOrd="6" destOrd="0" presId="urn:microsoft.com/office/officeart/2008/layout/LinedList"/>
    <dgm:cxn modelId="{7EAD4F12-AB9E-4530-B135-3D68F38A62AD}" type="presParOf" srcId="{73D6EF9A-E27B-4051-8B73-3D36CC01ADDF}" destId="{2F6664E9-E709-4021-A39E-C1806DC97866}" srcOrd="7" destOrd="0" presId="urn:microsoft.com/office/officeart/2008/layout/LinedList"/>
    <dgm:cxn modelId="{D1220B57-8DA6-42A7-9B21-02BACF9B3E2B}" type="presParOf" srcId="{2F6664E9-E709-4021-A39E-C1806DC97866}" destId="{F6D82422-CD06-4199-A731-6B866F5C9E57}" srcOrd="0" destOrd="0" presId="urn:microsoft.com/office/officeart/2008/layout/LinedList"/>
    <dgm:cxn modelId="{D2832BB4-D2D8-4DEA-8C97-57FF6C68B910}" type="presParOf" srcId="{2F6664E9-E709-4021-A39E-C1806DC97866}" destId="{FBC8FE81-D6BF-4DF2-9797-41425128AB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73E9836-D8F0-4567-B882-EA07E2E0ADD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783855A-E47B-4C82-A68C-E8D76B8E855E}">
      <dgm:prSet/>
      <dgm:spPr/>
      <dgm:t>
        <a:bodyPr/>
        <a:lstStyle/>
        <a:p>
          <a:r>
            <a:rPr lang="en-US" b="1" dirty="0"/>
            <a:t>Environmental resources impacted by operations: land, water, air, biodiversity.</a:t>
          </a:r>
        </a:p>
      </dgm:t>
    </dgm:pt>
    <dgm:pt modelId="{0DDD6183-1FDF-4723-81EC-AF59B100EA41}" type="parTrans" cxnId="{CF21B112-9EB4-46A5-A1B5-6E3E19AFB94E}">
      <dgm:prSet/>
      <dgm:spPr/>
      <dgm:t>
        <a:bodyPr/>
        <a:lstStyle/>
        <a:p>
          <a:endParaRPr lang="en-US"/>
        </a:p>
      </dgm:t>
    </dgm:pt>
    <dgm:pt modelId="{705A1BCD-AA31-4596-A953-98725F8E6954}" type="sibTrans" cxnId="{CF21B112-9EB4-46A5-A1B5-6E3E19AFB94E}">
      <dgm:prSet/>
      <dgm:spPr/>
      <dgm:t>
        <a:bodyPr/>
        <a:lstStyle/>
        <a:p>
          <a:endParaRPr lang="en-US"/>
        </a:p>
      </dgm:t>
    </dgm:pt>
    <dgm:pt modelId="{80D5A34E-8E36-4780-80BD-02F8225ADD5B}">
      <dgm:prSet/>
      <dgm:spPr/>
      <dgm:t>
        <a:bodyPr/>
        <a:lstStyle/>
        <a:p>
          <a:r>
            <a:rPr lang="en-US" b="1" dirty="0"/>
            <a:t>Governance focus: </a:t>
          </a:r>
          <a:r>
            <a:rPr lang="en-US" dirty="0"/>
            <a:t>climate risk governance, </a:t>
          </a:r>
          <a:r>
            <a:rPr lang="en-US" dirty="0" err="1"/>
            <a:t>ESG</a:t>
          </a:r>
          <a:r>
            <a:rPr lang="en-US" dirty="0"/>
            <a:t> integration, sustainability reporting.</a:t>
          </a:r>
        </a:p>
      </dgm:t>
    </dgm:pt>
    <dgm:pt modelId="{918E88F6-3B26-4BC1-8840-9B581875D6F6}" type="parTrans" cxnId="{006BA29F-CE4E-4544-8195-B5FA64D4885E}">
      <dgm:prSet/>
      <dgm:spPr/>
      <dgm:t>
        <a:bodyPr/>
        <a:lstStyle/>
        <a:p>
          <a:endParaRPr lang="en-US"/>
        </a:p>
      </dgm:t>
    </dgm:pt>
    <dgm:pt modelId="{17C8CF33-D7B3-471B-A6C2-030B6E5127CB}" type="sibTrans" cxnId="{006BA29F-CE4E-4544-8195-B5FA64D4885E}">
      <dgm:prSet/>
      <dgm:spPr/>
      <dgm:t>
        <a:bodyPr/>
        <a:lstStyle/>
        <a:p>
          <a:endParaRPr lang="en-US"/>
        </a:p>
      </dgm:t>
    </dgm:pt>
    <dgm:pt modelId="{F7D42B44-9BBB-43B3-880B-5278D57E3989}">
      <dgm:prSet/>
      <dgm:spPr/>
      <dgm:t>
        <a:bodyPr/>
        <a:lstStyle/>
        <a:p>
          <a:r>
            <a:rPr lang="en-US" b="1" dirty="0"/>
            <a:t>Board role</a:t>
          </a:r>
          <a:r>
            <a:rPr lang="en-US" dirty="0"/>
            <a:t>: approve transition strategy and resilience planning.</a:t>
          </a:r>
        </a:p>
      </dgm:t>
    </dgm:pt>
    <dgm:pt modelId="{B03EF515-6C8F-460B-87E5-25734A0B06F7}" type="parTrans" cxnId="{1113CD2E-2544-4B3B-A7B9-5BF375C60F50}">
      <dgm:prSet/>
      <dgm:spPr/>
      <dgm:t>
        <a:bodyPr/>
        <a:lstStyle/>
        <a:p>
          <a:endParaRPr lang="en-US"/>
        </a:p>
      </dgm:t>
    </dgm:pt>
    <dgm:pt modelId="{6827267A-B711-433E-9DBB-FAF5542D7123}" type="sibTrans" cxnId="{1113CD2E-2544-4B3B-A7B9-5BF375C60F50}">
      <dgm:prSet/>
      <dgm:spPr/>
      <dgm:t>
        <a:bodyPr/>
        <a:lstStyle/>
        <a:p>
          <a:endParaRPr lang="en-US"/>
        </a:p>
      </dgm:t>
    </dgm:pt>
    <dgm:pt modelId="{AFB16686-849E-4EE3-A731-4D86858670A4}" type="pres">
      <dgm:prSet presAssocID="{073E9836-D8F0-4567-B882-EA07E2E0ADDE}" presName="linear" presStyleCnt="0">
        <dgm:presLayoutVars>
          <dgm:animLvl val="lvl"/>
          <dgm:resizeHandles val="exact"/>
        </dgm:presLayoutVars>
      </dgm:prSet>
      <dgm:spPr/>
    </dgm:pt>
    <dgm:pt modelId="{DD6F6110-1B3A-47B9-85CE-57E872B7E90E}" type="pres">
      <dgm:prSet presAssocID="{6783855A-E47B-4C82-A68C-E8D76B8E855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3472819-940E-4AA2-BB96-EB95C30F0FBF}" type="pres">
      <dgm:prSet presAssocID="{705A1BCD-AA31-4596-A953-98725F8E6954}" presName="spacer" presStyleCnt="0"/>
      <dgm:spPr/>
    </dgm:pt>
    <dgm:pt modelId="{D615A3C9-1143-4C64-BD16-70DFFB2D5073}" type="pres">
      <dgm:prSet presAssocID="{80D5A34E-8E36-4780-80BD-02F8225ADD5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63F89B3-B22D-4015-939D-80D7B10E77C1}" type="pres">
      <dgm:prSet presAssocID="{17C8CF33-D7B3-471B-A6C2-030B6E5127CB}" presName="spacer" presStyleCnt="0"/>
      <dgm:spPr/>
    </dgm:pt>
    <dgm:pt modelId="{892037F9-E9BE-4C4D-9653-B318746E58F6}" type="pres">
      <dgm:prSet presAssocID="{F7D42B44-9BBB-43B3-880B-5278D57E398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F21B112-9EB4-46A5-A1B5-6E3E19AFB94E}" srcId="{073E9836-D8F0-4567-B882-EA07E2E0ADDE}" destId="{6783855A-E47B-4C82-A68C-E8D76B8E855E}" srcOrd="0" destOrd="0" parTransId="{0DDD6183-1FDF-4723-81EC-AF59B100EA41}" sibTransId="{705A1BCD-AA31-4596-A953-98725F8E6954}"/>
    <dgm:cxn modelId="{1113CD2E-2544-4B3B-A7B9-5BF375C60F50}" srcId="{073E9836-D8F0-4567-B882-EA07E2E0ADDE}" destId="{F7D42B44-9BBB-43B3-880B-5278D57E3989}" srcOrd="2" destOrd="0" parTransId="{B03EF515-6C8F-460B-87E5-25734A0B06F7}" sibTransId="{6827267A-B711-433E-9DBB-FAF5542D7123}"/>
    <dgm:cxn modelId="{1737D36B-F865-4CFC-A9FB-BA8EBA20DA82}" type="presOf" srcId="{F7D42B44-9BBB-43B3-880B-5278D57E3989}" destId="{892037F9-E9BE-4C4D-9653-B318746E58F6}" srcOrd="0" destOrd="0" presId="urn:microsoft.com/office/officeart/2005/8/layout/vList2"/>
    <dgm:cxn modelId="{8E1FA38D-E780-4828-AC51-A8CC1FFF8E5C}" type="presOf" srcId="{073E9836-D8F0-4567-B882-EA07E2E0ADDE}" destId="{AFB16686-849E-4EE3-A731-4D86858670A4}" srcOrd="0" destOrd="0" presId="urn:microsoft.com/office/officeart/2005/8/layout/vList2"/>
    <dgm:cxn modelId="{006BA29F-CE4E-4544-8195-B5FA64D4885E}" srcId="{073E9836-D8F0-4567-B882-EA07E2E0ADDE}" destId="{80D5A34E-8E36-4780-80BD-02F8225ADD5B}" srcOrd="1" destOrd="0" parTransId="{918E88F6-3B26-4BC1-8840-9B581875D6F6}" sibTransId="{17C8CF33-D7B3-471B-A6C2-030B6E5127CB}"/>
    <dgm:cxn modelId="{FA669FBD-CD5D-4921-B66D-F315B9A3CCB5}" type="presOf" srcId="{6783855A-E47B-4C82-A68C-E8D76B8E855E}" destId="{DD6F6110-1B3A-47B9-85CE-57E872B7E90E}" srcOrd="0" destOrd="0" presId="urn:microsoft.com/office/officeart/2005/8/layout/vList2"/>
    <dgm:cxn modelId="{2BA5D9E5-B799-4DFA-BF70-2C71A27DDCF6}" type="presOf" srcId="{80D5A34E-8E36-4780-80BD-02F8225ADD5B}" destId="{D615A3C9-1143-4C64-BD16-70DFFB2D5073}" srcOrd="0" destOrd="0" presId="urn:microsoft.com/office/officeart/2005/8/layout/vList2"/>
    <dgm:cxn modelId="{8A51561D-C136-4A62-954A-EE9578E8F2EC}" type="presParOf" srcId="{AFB16686-849E-4EE3-A731-4D86858670A4}" destId="{DD6F6110-1B3A-47B9-85CE-57E872B7E90E}" srcOrd="0" destOrd="0" presId="urn:microsoft.com/office/officeart/2005/8/layout/vList2"/>
    <dgm:cxn modelId="{20B77FF3-8679-4CDB-A742-B19395CB5B06}" type="presParOf" srcId="{AFB16686-849E-4EE3-A731-4D86858670A4}" destId="{93472819-940E-4AA2-BB96-EB95C30F0FBF}" srcOrd="1" destOrd="0" presId="urn:microsoft.com/office/officeart/2005/8/layout/vList2"/>
    <dgm:cxn modelId="{B33618F2-EB84-4FBA-9EFD-D5478B3883A7}" type="presParOf" srcId="{AFB16686-849E-4EE3-A731-4D86858670A4}" destId="{D615A3C9-1143-4C64-BD16-70DFFB2D5073}" srcOrd="2" destOrd="0" presId="urn:microsoft.com/office/officeart/2005/8/layout/vList2"/>
    <dgm:cxn modelId="{DD77377C-4118-4560-AC7A-F83DE425D670}" type="presParOf" srcId="{AFB16686-849E-4EE3-A731-4D86858670A4}" destId="{363F89B3-B22D-4015-939D-80D7B10E77C1}" srcOrd="3" destOrd="0" presId="urn:microsoft.com/office/officeart/2005/8/layout/vList2"/>
    <dgm:cxn modelId="{7F51742E-6E5D-4AA3-A940-9D7C8B307D05}" type="presParOf" srcId="{AFB16686-849E-4EE3-A731-4D86858670A4}" destId="{892037F9-E9BE-4C4D-9653-B318746E58F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ABC9D6C-CB65-4DDF-8DC5-38CD06BEE7A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D532DDB-4996-4C31-A14F-440E6A7D0731}">
      <dgm:prSet/>
      <dgm:spPr/>
      <dgm:t>
        <a:bodyPr/>
        <a:lstStyle/>
        <a:p>
          <a:r>
            <a:rPr lang="en-US"/>
            <a:t>Environmental degradation and climate disruptions.</a:t>
          </a:r>
        </a:p>
      </dgm:t>
    </dgm:pt>
    <dgm:pt modelId="{DEE58F7B-7526-4311-9085-B930F505800C}" type="parTrans" cxnId="{35DA30CE-E6D8-4DA2-8297-2321F91FF35E}">
      <dgm:prSet/>
      <dgm:spPr/>
      <dgm:t>
        <a:bodyPr/>
        <a:lstStyle/>
        <a:p>
          <a:endParaRPr lang="en-US"/>
        </a:p>
      </dgm:t>
    </dgm:pt>
    <dgm:pt modelId="{ECF9CCAE-6ECA-4625-A250-9B923689314C}" type="sibTrans" cxnId="{35DA30CE-E6D8-4DA2-8297-2321F91FF35E}">
      <dgm:prSet/>
      <dgm:spPr/>
      <dgm:t>
        <a:bodyPr/>
        <a:lstStyle/>
        <a:p>
          <a:endParaRPr lang="en-US"/>
        </a:p>
      </dgm:t>
    </dgm:pt>
    <dgm:pt modelId="{76AB4A12-A275-4FA8-9E83-D7062885BC61}">
      <dgm:prSet/>
      <dgm:spPr/>
      <dgm:t>
        <a:bodyPr/>
        <a:lstStyle/>
        <a:p>
          <a:r>
            <a:rPr lang="en-US"/>
            <a:t>Litigation, sanctions, and loss of social license.</a:t>
          </a:r>
        </a:p>
      </dgm:t>
    </dgm:pt>
    <dgm:pt modelId="{4F6D92A8-2293-4B28-9807-E9086F36D827}" type="parTrans" cxnId="{132F4123-EFA1-4F35-A06D-291B3E028236}">
      <dgm:prSet/>
      <dgm:spPr/>
      <dgm:t>
        <a:bodyPr/>
        <a:lstStyle/>
        <a:p>
          <a:endParaRPr lang="en-US"/>
        </a:p>
      </dgm:t>
    </dgm:pt>
    <dgm:pt modelId="{ACBA4012-7670-4983-A2D3-743EA962E676}" type="sibTrans" cxnId="{132F4123-EFA1-4F35-A06D-291B3E028236}">
      <dgm:prSet/>
      <dgm:spPr/>
      <dgm:t>
        <a:bodyPr/>
        <a:lstStyle/>
        <a:p>
          <a:endParaRPr lang="en-US"/>
        </a:p>
      </dgm:t>
    </dgm:pt>
    <dgm:pt modelId="{65ACE5B5-52FD-4F6B-A0A2-E8EBC6E044DE}">
      <dgm:prSet/>
      <dgm:spPr/>
      <dgm:t>
        <a:bodyPr/>
        <a:lstStyle/>
        <a:p>
          <a:r>
            <a:rPr lang="en-US"/>
            <a:t>Reputational backlash from unsustainable practices.</a:t>
          </a:r>
        </a:p>
      </dgm:t>
    </dgm:pt>
    <dgm:pt modelId="{6271ED89-FC66-4469-9982-CDCE295663BF}" type="parTrans" cxnId="{3B34FF11-A0F9-420B-AEAB-BBC5C0CDB330}">
      <dgm:prSet/>
      <dgm:spPr/>
      <dgm:t>
        <a:bodyPr/>
        <a:lstStyle/>
        <a:p>
          <a:endParaRPr lang="en-US"/>
        </a:p>
      </dgm:t>
    </dgm:pt>
    <dgm:pt modelId="{B9E8B972-F940-4F3C-BA0E-981D7E19A4FE}" type="sibTrans" cxnId="{3B34FF11-A0F9-420B-AEAB-BBC5C0CDB330}">
      <dgm:prSet/>
      <dgm:spPr/>
      <dgm:t>
        <a:bodyPr/>
        <a:lstStyle/>
        <a:p>
          <a:endParaRPr lang="en-US"/>
        </a:p>
      </dgm:t>
    </dgm:pt>
    <dgm:pt modelId="{4D94A4B8-FB12-43A8-A285-A1A05EAE4337}">
      <dgm:prSet/>
      <dgm:spPr/>
      <dgm:t>
        <a:bodyPr/>
        <a:lstStyle/>
        <a:p>
          <a:r>
            <a:rPr lang="en-US"/>
            <a:t>Board oversight: ensure sustainability compliance and disclosures.</a:t>
          </a:r>
        </a:p>
      </dgm:t>
    </dgm:pt>
    <dgm:pt modelId="{2EF7C57D-1BC3-4C20-8D3B-E3D96BC47ED8}" type="parTrans" cxnId="{9311EC90-F334-4516-AB19-0CB1E1A5B154}">
      <dgm:prSet/>
      <dgm:spPr/>
      <dgm:t>
        <a:bodyPr/>
        <a:lstStyle/>
        <a:p>
          <a:endParaRPr lang="en-US"/>
        </a:p>
      </dgm:t>
    </dgm:pt>
    <dgm:pt modelId="{15D06197-183E-460B-9F5A-0183BD774D86}" type="sibTrans" cxnId="{9311EC90-F334-4516-AB19-0CB1E1A5B154}">
      <dgm:prSet/>
      <dgm:spPr/>
      <dgm:t>
        <a:bodyPr/>
        <a:lstStyle/>
        <a:p>
          <a:endParaRPr lang="en-US"/>
        </a:p>
      </dgm:t>
    </dgm:pt>
    <dgm:pt modelId="{884FF123-3A63-4E1E-B892-8B241143A8E5}" type="pres">
      <dgm:prSet presAssocID="{BABC9D6C-CB65-4DDF-8DC5-38CD06BEE7A7}" presName="root" presStyleCnt="0">
        <dgm:presLayoutVars>
          <dgm:dir/>
          <dgm:resizeHandles val="exact"/>
        </dgm:presLayoutVars>
      </dgm:prSet>
      <dgm:spPr/>
    </dgm:pt>
    <dgm:pt modelId="{8BE42DA6-AACC-4408-9568-1E5A8494CD22}" type="pres">
      <dgm:prSet presAssocID="{1D532DDB-4996-4C31-A14F-440E6A7D0731}" presName="compNode" presStyleCnt="0"/>
      <dgm:spPr/>
    </dgm:pt>
    <dgm:pt modelId="{27DB78E1-2F64-4EA7-80F1-5026372D98C6}" type="pres">
      <dgm:prSet presAssocID="{1D532DDB-4996-4C31-A14F-440E6A7D0731}" presName="bgRect" presStyleLbl="bgShp" presStyleIdx="0" presStyleCnt="4"/>
      <dgm:spPr/>
    </dgm:pt>
    <dgm:pt modelId="{43CB3E4F-D5B6-4A12-B681-6714B7874F2D}" type="pres">
      <dgm:prSet presAssocID="{1D532DDB-4996-4C31-A14F-440E6A7D073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AB9A083A-EB67-4DC3-A2D5-C076C0370C51}" type="pres">
      <dgm:prSet presAssocID="{1D532DDB-4996-4C31-A14F-440E6A7D0731}" presName="spaceRect" presStyleCnt="0"/>
      <dgm:spPr/>
    </dgm:pt>
    <dgm:pt modelId="{22BEE4CF-C6EC-43B6-9A3B-4A27F5AADC07}" type="pres">
      <dgm:prSet presAssocID="{1D532DDB-4996-4C31-A14F-440E6A7D0731}" presName="parTx" presStyleLbl="revTx" presStyleIdx="0" presStyleCnt="4">
        <dgm:presLayoutVars>
          <dgm:chMax val="0"/>
          <dgm:chPref val="0"/>
        </dgm:presLayoutVars>
      </dgm:prSet>
      <dgm:spPr/>
    </dgm:pt>
    <dgm:pt modelId="{EF0A7CCD-B9C5-416C-BB7F-9B58E80E9378}" type="pres">
      <dgm:prSet presAssocID="{ECF9CCAE-6ECA-4625-A250-9B923689314C}" presName="sibTrans" presStyleCnt="0"/>
      <dgm:spPr/>
    </dgm:pt>
    <dgm:pt modelId="{802F80F0-71A0-4BFA-85BC-9351D68222FC}" type="pres">
      <dgm:prSet presAssocID="{76AB4A12-A275-4FA8-9E83-D7062885BC61}" presName="compNode" presStyleCnt="0"/>
      <dgm:spPr/>
    </dgm:pt>
    <dgm:pt modelId="{00F3A092-DE0E-4E53-A21A-1494E3B3D0B9}" type="pres">
      <dgm:prSet presAssocID="{76AB4A12-A275-4FA8-9E83-D7062885BC61}" presName="bgRect" presStyleLbl="bgShp" presStyleIdx="1" presStyleCnt="4"/>
      <dgm:spPr/>
    </dgm:pt>
    <dgm:pt modelId="{1C7B0CB1-35A5-43EF-8CD0-B1AEBBDCC56D}" type="pres">
      <dgm:prSet presAssocID="{76AB4A12-A275-4FA8-9E83-D7062885BC6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C19F28BC-E471-48B8-B144-C8A15C76B77B}" type="pres">
      <dgm:prSet presAssocID="{76AB4A12-A275-4FA8-9E83-D7062885BC61}" presName="spaceRect" presStyleCnt="0"/>
      <dgm:spPr/>
    </dgm:pt>
    <dgm:pt modelId="{49195322-3803-46E1-A379-1524B61AE106}" type="pres">
      <dgm:prSet presAssocID="{76AB4A12-A275-4FA8-9E83-D7062885BC61}" presName="parTx" presStyleLbl="revTx" presStyleIdx="1" presStyleCnt="4">
        <dgm:presLayoutVars>
          <dgm:chMax val="0"/>
          <dgm:chPref val="0"/>
        </dgm:presLayoutVars>
      </dgm:prSet>
      <dgm:spPr/>
    </dgm:pt>
    <dgm:pt modelId="{F4966C34-D64C-4367-AEE7-6F26EF9F7E2B}" type="pres">
      <dgm:prSet presAssocID="{ACBA4012-7670-4983-A2D3-743EA962E676}" presName="sibTrans" presStyleCnt="0"/>
      <dgm:spPr/>
    </dgm:pt>
    <dgm:pt modelId="{4B04E902-F3EC-479B-8001-F4131090721F}" type="pres">
      <dgm:prSet presAssocID="{65ACE5B5-52FD-4F6B-A0A2-E8EBC6E044DE}" presName="compNode" presStyleCnt="0"/>
      <dgm:spPr/>
    </dgm:pt>
    <dgm:pt modelId="{0361FD71-D1D8-476D-A2C8-AA918AC3FF16}" type="pres">
      <dgm:prSet presAssocID="{65ACE5B5-52FD-4F6B-A0A2-E8EBC6E044DE}" presName="bgRect" presStyleLbl="bgShp" presStyleIdx="2" presStyleCnt="4"/>
      <dgm:spPr/>
    </dgm:pt>
    <dgm:pt modelId="{2EF34964-79A3-4D67-906D-FE4936A2EA24}" type="pres">
      <dgm:prSet presAssocID="{65ACE5B5-52FD-4F6B-A0A2-E8EBC6E044D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14E0E1EA-7AA5-46A4-994C-E127CCED768C}" type="pres">
      <dgm:prSet presAssocID="{65ACE5B5-52FD-4F6B-A0A2-E8EBC6E044DE}" presName="spaceRect" presStyleCnt="0"/>
      <dgm:spPr/>
    </dgm:pt>
    <dgm:pt modelId="{86C7C63B-0BC0-4E44-A0E0-5A4A74C3967C}" type="pres">
      <dgm:prSet presAssocID="{65ACE5B5-52FD-4F6B-A0A2-E8EBC6E044DE}" presName="parTx" presStyleLbl="revTx" presStyleIdx="2" presStyleCnt="4">
        <dgm:presLayoutVars>
          <dgm:chMax val="0"/>
          <dgm:chPref val="0"/>
        </dgm:presLayoutVars>
      </dgm:prSet>
      <dgm:spPr/>
    </dgm:pt>
    <dgm:pt modelId="{243DDCAC-2994-4BB6-AA5D-EAD7769476E6}" type="pres">
      <dgm:prSet presAssocID="{B9E8B972-F940-4F3C-BA0E-981D7E19A4FE}" presName="sibTrans" presStyleCnt="0"/>
      <dgm:spPr/>
    </dgm:pt>
    <dgm:pt modelId="{29A1CA9A-89DC-415A-B584-F4DA3DDB9715}" type="pres">
      <dgm:prSet presAssocID="{4D94A4B8-FB12-43A8-A285-A1A05EAE4337}" presName="compNode" presStyleCnt="0"/>
      <dgm:spPr/>
    </dgm:pt>
    <dgm:pt modelId="{8BB64BF3-EBDD-487F-B1AA-1845586558E7}" type="pres">
      <dgm:prSet presAssocID="{4D94A4B8-FB12-43A8-A285-A1A05EAE4337}" presName="bgRect" presStyleLbl="bgShp" presStyleIdx="3" presStyleCnt="4"/>
      <dgm:spPr/>
    </dgm:pt>
    <dgm:pt modelId="{4211C7C0-2A11-4072-A75B-279FA2799912}" type="pres">
      <dgm:prSet presAssocID="{4D94A4B8-FB12-43A8-A285-A1A05EAE433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E97AE0C0-67F4-4C3E-A81A-B54B7FDBF3EF}" type="pres">
      <dgm:prSet presAssocID="{4D94A4B8-FB12-43A8-A285-A1A05EAE4337}" presName="spaceRect" presStyleCnt="0"/>
      <dgm:spPr/>
    </dgm:pt>
    <dgm:pt modelId="{DC406439-0FD1-4627-A686-49B36878DB34}" type="pres">
      <dgm:prSet presAssocID="{4D94A4B8-FB12-43A8-A285-A1A05EAE433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B34FF11-A0F9-420B-AEAB-BBC5C0CDB330}" srcId="{BABC9D6C-CB65-4DDF-8DC5-38CD06BEE7A7}" destId="{65ACE5B5-52FD-4F6B-A0A2-E8EBC6E044DE}" srcOrd="2" destOrd="0" parTransId="{6271ED89-FC66-4469-9982-CDCE295663BF}" sibTransId="{B9E8B972-F940-4F3C-BA0E-981D7E19A4FE}"/>
    <dgm:cxn modelId="{2596541C-A9FF-4A24-B99B-362CBFBAE2E0}" type="presOf" srcId="{65ACE5B5-52FD-4F6B-A0A2-E8EBC6E044DE}" destId="{86C7C63B-0BC0-4E44-A0E0-5A4A74C3967C}" srcOrd="0" destOrd="0" presId="urn:microsoft.com/office/officeart/2018/2/layout/IconVerticalSolidList"/>
    <dgm:cxn modelId="{132F4123-EFA1-4F35-A06D-291B3E028236}" srcId="{BABC9D6C-CB65-4DDF-8DC5-38CD06BEE7A7}" destId="{76AB4A12-A275-4FA8-9E83-D7062885BC61}" srcOrd="1" destOrd="0" parTransId="{4F6D92A8-2293-4B28-9807-E9086F36D827}" sibTransId="{ACBA4012-7670-4983-A2D3-743EA962E676}"/>
    <dgm:cxn modelId="{04BA8D2E-7D0A-4D7A-881A-A0E35E76681B}" type="presOf" srcId="{BABC9D6C-CB65-4DDF-8DC5-38CD06BEE7A7}" destId="{884FF123-3A63-4E1E-B892-8B241143A8E5}" srcOrd="0" destOrd="0" presId="urn:microsoft.com/office/officeart/2018/2/layout/IconVerticalSolidList"/>
    <dgm:cxn modelId="{EE5BC361-E89D-47A5-A2CA-6CD2EF45946C}" type="presOf" srcId="{1D532DDB-4996-4C31-A14F-440E6A7D0731}" destId="{22BEE4CF-C6EC-43B6-9A3B-4A27F5AADC07}" srcOrd="0" destOrd="0" presId="urn:microsoft.com/office/officeart/2018/2/layout/IconVerticalSolidList"/>
    <dgm:cxn modelId="{01E9FA8A-3933-4FCD-A21F-E1935D31D877}" type="presOf" srcId="{4D94A4B8-FB12-43A8-A285-A1A05EAE4337}" destId="{DC406439-0FD1-4627-A686-49B36878DB34}" srcOrd="0" destOrd="0" presId="urn:microsoft.com/office/officeart/2018/2/layout/IconVerticalSolidList"/>
    <dgm:cxn modelId="{9311EC90-F334-4516-AB19-0CB1E1A5B154}" srcId="{BABC9D6C-CB65-4DDF-8DC5-38CD06BEE7A7}" destId="{4D94A4B8-FB12-43A8-A285-A1A05EAE4337}" srcOrd="3" destOrd="0" parTransId="{2EF7C57D-1BC3-4C20-8D3B-E3D96BC47ED8}" sibTransId="{15D06197-183E-460B-9F5A-0183BD774D86}"/>
    <dgm:cxn modelId="{1CAEF399-BBDA-4F06-A7D1-77772CBA0983}" type="presOf" srcId="{76AB4A12-A275-4FA8-9E83-D7062885BC61}" destId="{49195322-3803-46E1-A379-1524B61AE106}" srcOrd="0" destOrd="0" presId="urn:microsoft.com/office/officeart/2018/2/layout/IconVerticalSolidList"/>
    <dgm:cxn modelId="{35DA30CE-E6D8-4DA2-8297-2321F91FF35E}" srcId="{BABC9D6C-CB65-4DDF-8DC5-38CD06BEE7A7}" destId="{1D532DDB-4996-4C31-A14F-440E6A7D0731}" srcOrd="0" destOrd="0" parTransId="{DEE58F7B-7526-4311-9085-B930F505800C}" sibTransId="{ECF9CCAE-6ECA-4625-A250-9B923689314C}"/>
    <dgm:cxn modelId="{FC8F264B-A0FD-4C4D-B02B-B09DA1284170}" type="presParOf" srcId="{884FF123-3A63-4E1E-B892-8B241143A8E5}" destId="{8BE42DA6-AACC-4408-9568-1E5A8494CD22}" srcOrd="0" destOrd="0" presId="urn:microsoft.com/office/officeart/2018/2/layout/IconVerticalSolidList"/>
    <dgm:cxn modelId="{9CAC4196-2AD0-456C-AB92-B93F6F439587}" type="presParOf" srcId="{8BE42DA6-AACC-4408-9568-1E5A8494CD22}" destId="{27DB78E1-2F64-4EA7-80F1-5026372D98C6}" srcOrd="0" destOrd="0" presId="urn:microsoft.com/office/officeart/2018/2/layout/IconVerticalSolidList"/>
    <dgm:cxn modelId="{BC7F4CA8-22D6-4094-91CD-15A8F8B58F28}" type="presParOf" srcId="{8BE42DA6-AACC-4408-9568-1E5A8494CD22}" destId="{43CB3E4F-D5B6-4A12-B681-6714B7874F2D}" srcOrd="1" destOrd="0" presId="urn:microsoft.com/office/officeart/2018/2/layout/IconVerticalSolidList"/>
    <dgm:cxn modelId="{CB654B71-AE92-45F6-B679-7EBAFAE57E23}" type="presParOf" srcId="{8BE42DA6-AACC-4408-9568-1E5A8494CD22}" destId="{AB9A083A-EB67-4DC3-A2D5-C076C0370C51}" srcOrd="2" destOrd="0" presId="urn:microsoft.com/office/officeart/2018/2/layout/IconVerticalSolidList"/>
    <dgm:cxn modelId="{AD4374DE-3DDF-4EB8-B08D-28B4C60CF556}" type="presParOf" srcId="{8BE42DA6-AACC-4408-9568-1E5A8494CD22}" destId="{22BEE4CF-C6EC-43B6-9A3B-4A27F5AADC07}" srcOrd="3" destOrd="0" presId="urn:microsoft.com/office/officeart/2018/2/layout/IconVerticalSolidList"/>
    <dgm:cxn modelId="{86684F8E-FA90-4BAC-B601-BB6B4850E69C}" type="presParOf" srcId="{884FF123-3A63-4E1E-B892-8B241143A8E5}" destId="{EF0A7CCD-B9C5-416C-BB7F-9B58E80E9378}" srcOrd="1" destOrd="0" presId="urn:microsoft.com/office/officeart/2018/2/layout/IconVerticalSolidList"/>
    <dgm:cxn modelId="{587D9008-932B-40A5-B4AF-6AE71C8635F3}" type="presParOf" srcId="{884FF123-3A63-4E1E-B892-8B241143A8E5}" destId="{802F80F0-71A0-4BFA-85BC-9351D68222FC}" srcOrd="2" destOrd="0" presId="urn:microsoft.com/office/officeart/2018/2/layout/IconVerticalSolidList"/>
    <dgm:cxn modelId="{09698D86-3B12-4905-B98D-E5C82B1D1325}" type="presParOf" srcId="{802F80F0-71A0-4BFA-85BC-9351D68222FC}" destId="{00F3A092-DE0E-4E53-A21A-1494E3B3D0B9}" srcOrd="0" destOrd="0" presId="urn:microsoft.com/office/officeart/2018/2/layout/IconVerticalSolidList"/>
    <dgm:cxn modelId="{E31C287A-6CFD-4B94-BD6A-3D609D9719BD}" type="presParOf" srcId="{802F80F0-71A0-4BFA-85BC-9351D68222FC}" destId="{1C7B0CB1-35A5-43EF-8CD0-B1AEBBDCC56D}" srcOrd="1" destOrd="0" presId="urn:microsoft.com/office/officeart/2018/2/layout/IconVerticalSolidList"/>
    <dgm:cxn modelId="{4A0D62AB-4C63-4F51-9930-B0AD2C0FE430}" type="presParOf" srcId="{802F80F0-71A0-4BFA-85BC-9351D68222FC}" destId="{C19F28BC-E471-48B8-B144-C8A15C76B77B}" srcOrd="2" destOrd="0" presId="urn:microsoft.com/office/officeart/2018/2/layout/IconVerticalSolidList"/>
    <dgm:cxn modelId="{DBA95E59-FCCF-4F06-B449-36697928FB90}" type="presParOf" srcId="{802F80F0-71A0-4BFA-85BC-9351D68222FC}" destId="{49195322-3803-46E1-A379-1524B61AE106}" srcOrd="3" destOrd="0" presId="urn:microsoft.com/office/officeart/2018/2/layout/IconVerticalSolidList"/>
    <dgm:cxn modelId="{4C17270C-555C-4F81-815D-31166504D3E1}" type="presParOf" srcId="{884FF123-3A63-4E1E-B892-8B241143A8E5}" destId="{F4966C34-D64C-4367-AEE7-6F26EF9F7E2B}" srcOrd="3" destOrd="0" presId="urn:microsoft.com/office/officeart/2018/2/layout/IconVerticalSolidList"/>
    <dgm:cxn modelId="{05566FFC-B584-47AC-B53B-00120985A321}" type="presParOf" srcId="{884FF123-3A63-4E1E-B892-8B241143A8E5}" destId="{4B04E902-F3EC-479B-8001-F4131090721F}" srcOrd="4" destOrd="0" presId="urn:microsoft.com/office/officeart/2018/2/layout/IconVerticalSolidList"/>
    <dgm:cxn modelId="{77288B72-2DC6-475B-B8F4-C0B63B31A7A9}" type="presParOf" srcId="{4B04E902-F3EC-479B-8001-F4131090721F}" destId="{0361FD71-D1D8-476D-A2C8-AA918AC3FF16}" srcOrd="0" destOrd="0" presId="urn:microsoft.com/office/officeart/2018/2/layout/IconVerticalSolidList"/>
    <dgm:cxn modelId="{23A43F58-358D-45E1-BAE9-073BAF7BADB5}" type="presParOf" srcId="{4B04E902-F3EC-479B-8001-F4131090721F}" destId="{2EF34964-79A3-4D67-906D-FE4936A2EA24}" srcOrd="1" destOrd="0" presId="urn:microsoft.com/office/officeart/2018/2/layout/IconVerticalSolidList"/>
    <dgm:cxn modelId="{0FB8C7D4-F772-4398-A1D3-5F83F2A349CC}" type="presParOf" srcId="{4B04E902-F3EC-479B-8001-F4131090721F}" destId="{14E0E1EA-7AA5-46A4-994C-E127CCED768C}" srcOrd="2" destOrd="0" presId="urn:microsoft.com/office/officeart/2018/2/layout/IconVerticalSolidList"/>
    <dgm:cxn modelId="{48A8AE4A-FF91-4F6F-8399-02D677673F2E}" type="presParOf" srcId="{4B04E902-F3EC-479B-8001-F4131090721F}" destId="{86C7C63B-0BC0-4E44-A0E0-5A4A74C3967C}" srcOrd="3" destOrd="0" presId="urn:microsoft.com/office/officeart/2018/2/layout/IconVerticalSolidList"/>
    <dgm:cxn modelId="{14E267A1-11AE-42E0-A42D-B6D1A3BF4B3C}" type="presParOf" srcId="{884FF123-3A63-4E1E-B892-8B241143A8E5}" destId="{243DDCAC-2994-4BB6-AA5D-EAD7769476E6}" srcOrd="5" destOrd="0" presId="urn:microsoft.com/office/officeart/2018/2/layout/IconVerticalSolidList"/>
    <dgm:cxn modelId="{3FFA131F-0D8D-4930-B6FD-CE4D29A39E64}" type="presParOf" srcId="{884FF123-3A63-4E1E-B892-8B241143A8E5}" destId="{29A1CA9A-89DC-415A-B584-F4DA3DDB9715}" srcOrd="6" destOrd="0" presId="urn:microsoft.com/office/officeart/2018/2/layout/IconVerticalSolidList"/>
    <dgm:cxn modelId="{18D3A022-B524-4586-9A43-0AA0F4225A07}" type="presParOf" srcId="{29A1CA9A-89DC-415A-B584-F4DA3DDB9715}" destId="{8BB64BF3-EBDD-487F-B1AA-1845586558E7}" srcOrd="0" destOrd="0" presId="urn:microsoft.com/office/officeart/2018/2/layout/IconVerticalSolidList"/>
    <dgm:cxn modelId="{FD259F5A-06FE-4AEB-B8AE-D5FD3A378D17}" type="presParOf" srcId="{29A1CA9A-89DC-415A-B584-F4DA3DDB9715}" destId="{4211C7C0-2A11-4072-A75B-279FA2799912}" srcOrd="1" destOrd="0" presId="urn:microsoft.com/office/officeart/2018/2/layout/IconVerticalSolidList"/>
    <dgm:cxn modelId="{235AB8E6-D6CD-4849-9374-D7C1BACC2111}" type="presParOf" srcId="{29A1CA9A-89DC-415A-B584-F4DA3DDB9715}" destId="{E97AE0C0-67F4-4C3E-A81A-B54B7FDBF3EF}" srcOrd="2" destOrd="0" presId="urn:microsoft.com/office/officeart/2018/2/layout/IconVerticalSolidList"/>
    <dgm:cxn modelId="{CA766FBB-31BB-4299-96E7-C8586BAC2DDB}" type="presParOf" srcId="{29A1CA9A-89DC-415A-B584-F4DA3DDB9715}" destId="{DC406439-0FD1-4627-A686-49B36878DB3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DF3B2BD-3DE6-48AD-AD0D-CB80F8A1871E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21F89B1-B461-4F0A-BC8B-7FB90BFC696B}">
      <dgm:prSet/>
      <dgm:spPr/>
      <dgm:t>
        <a:bodyPr/>
        <a:lstStyle/>
        <a:p>
          <a:r>
            <a:rPr lang="en-US"/>
            <a:t>Boards must optimize inputs (capitals) and monitor transformation into outcomes.</a:t>
          </a:r>
        </a:p>
      </dgm:t>
    </dgm:pt>
    <dgm:pt modelId="{4D82E5D7-6435-424D-8C51-2F582E7070AB}" type="parTrans" cxnId="{0734376F-4318-4850-A44B-4723714B6D88}">
      <dgm:prSet/>
      <dgm:spPr/>
      <dgm:t>
        <a:bodyPr/>
        <a:lstStyle/>
        <a:p>
          <a:endParaRPr lang="en-US"/>
        </a:p>
      </dgm:t>
    </dgm:pt>
    <dgm:pt modelId="{B9976514-66DF-4896-B730-6DE8FCB5A21A}" type="sibTrans" cxnId="{0734376F-4318-4850-A44B-4723714B6D88}">
      <dgm:prSet/>
      <dgm:spPr/>
      <dgm:t>
        <a:bodyPr/>
        <a:lstStyle/>
        <a:p>
          <a:endParaRPr lang="en-US"/>
        </a:p>
      </dgm:t>
    </dgm:pt>
    <dgm:pt modelId="{9160C9BE-567C-47FA-B3FA-3F78871C3E01}">
      <dgm:prSet/>
      <dgm:spPr/>
      <dgm:t>
        <a:bodyPr/>
        <a:lstStyle/>
        <a:p>
          <a:r>
            <a:rPr lang="en-US"/>
            <a:t>Governance ensures trade-offs are balanced and justified.</a:t>
          </a:r>
        </a:p>
      </dgm:t>
    </dgm:pt>
    <dgm:pt modelId="{44C86516-98E3-4F9A-B5BF-C8E5E140C737}" type="parTrans" cxnId="{8612A42A-CCB4-4902-9BB9-224FFF5B4DD9}">
      <dgm:prSet/>
      <dgm:spPr/>
      <dgm:t>
        <a:bodyPr/>
        <a:lstStyle/>
        <a:p>
          <a:endParaRPr lang="en-US"/>
        </a:p>
      </dgm:t>
    </dgm:pt>
    <dgm:pt modelId="{E75D9673-70DF-475F-A1A7-863EA6E9CBFA}" type="sibTrans" cxnId="{8612A42A-CCB4-4902-9BB9-224FFF5B4DD9}">
      <dgm:prSet/>
      <dgm:spPr/>
      <dgm:t>
        <a:bodyPr/>
        <a:lstStyle/>
        <a:p>
          <a:endParaRPr lang="en-US"/>
        </a:p>
      </dgm:t>
    </dgm:pt>
    <dgm:pt modelId="{2B41D723-54A7-4611-A5E6-040E9E1E22EB}">
      <dgm:prSet/>
      <dgm:spPr/>
      <dgm:t>
        <a:bodyPr/>
        <a:lstStyle/>
        <a:p>
          <a:r>
            <a:rPr lang="en-US"/>
            <a:t>Sustainable organizations preserve capitals while creating outputs and impacts.</a:t>
          </a:r>
        </a:p>
      </dgm:t>
    </dgm:pt>
    <dgm:pt modelId="{8094FD3D-1E49-462C-9283-DBC3A5D2E4BB}" type="parTrans" cxnId="{D8EA351E-CC76-4D37-AC11-E34F9A9C7C52}">
      <dgm:prSet/>
      <dgm:spPr/>
      <dgm:t>
        <a:bodyPr/>
        <a:lstStyle/>
        <a:p>
          <a:endParaRPr lang="en-US"/>
        </a:p>
      </dgm:t>
    </dgm:pt>
    <dgm:pt modelId="{DA03505E-E25F-43B9-B6E0-15F21A058025}" type="sibTrans" cxnId="{D8EA351E-CC76-4D37-AC11-E34F9A9C7C52}">
      <dgm:prSet/>
      <dgm:spPr/>
      <dgm:t>
        <a:bodyPr/>
        <a:lstStyle/>
        <a:p>
          <a:endParaRPr lang="en-US"/>
        </a:p>
      </dgm:t>
    </dgm:pt>
    <dgm:pt modelId="{BE47190B-4A10-43DF-BED2-3B199B395F73}" type="pres">
      <dgm:prSet presAssocID="{CDF3B2BD-3DE6-48AD-AD0D-CB80F8A1871E}" presName="vert0" presStyleCnt="0">
        <dgm:presLayoutVars>
          <dgm:dir/>
          <dgm:animOne val="branch"/>
          <dgm:animLvl val="lvl"/>
        </dgm:presLayoutVars>
      </dgm:prSet>
      <dgm:spPr/>
    </dgm:pt>
    <dgm:pt modelId="{2A07DC4D-CD71-461B-A7FC-6D4F50D5CE8B}" type="pres">
      <dgm:prSet presAssocID="{E21F89B1-B461-4F0A-BC8B-7FB90BFC696B}" presName="thickLine" presStyleLbl="alignNode1" presStyleIdx="0" presStyleCnt="3"/>
      <dgm:spPr/>
    </dgm:pt>
    <dgm:pt modelId="{CA5F007F-B1FF-4E43-836B-6A71860B1763}" type="pres">
      <dgm:prSet presAssocID="{E21F89B1-B461-4F0A-BC8B-7FB90BFC696B}" presName="horz1" presStyleCnt="0"/>
      <dgm:spPr/>
    </dgm:pt>
    <dgm:pt modelId="{6343E5BB-F2C3-4AF8-ADD3-F8E8A180A5F2}" type="pres">
      <dgm:prSet presAssocID="{E21F89B1-B461-4F0A-BC8B-7FB90BFC696B}" presName="tx1" presStyleLbl="revTx" presStyleIdx="0" presStyleCnt="3"/>
      <dgm:spPr/>
    </dgm:pt>
    <dgm:pt modelId="{53118E4E-E3DE-4AFF-932A-39C4907C3369}" type="pres">
      <dgm:prSet presAssocID="{E21F89B1-B461-4F0A-BC8B-7FB90BFC696B}" presName="vert1" presStyleCnt="0"/>
      <dgm:spPr/>
    </dgm:pt>
    <dgm:pt modelId="{B01E20B2-FAA0-446D-AC1C-0198703B4A44}" type="pres">
      <dgm:prSet presAssocID="{9160C9BE-567C-47FA-B3FA-3F78871C3E01}" presName="thickLine" presStyleLbl="alignNode1" presStyleIdx="1" presStyleCnt="3"/>
      <dgm:spPr/>
    </dgm:pt>
    <dgm:pt modelId="{D18E67FA-BB86-45CA-BE98-958E7580E743}" type="pres">
      <dgm:prSet presAssocID="{9160C9BE-567C-47FA-B3FA-3F78871C3E01}" presName="horz1" presStyleCnt="0"/>
      <dgm:spPr/>
    </dgm:pt>
    <dgm:pt modelId="{297C30B3-0167-4FEB-9FBF-0107A953A63E}" type="pres">
      <dgm:prSet presAssocID="{9160C9BE-567C-47FA-B3FA-3F78871C3E01}" presName="tx1" presStyleLbl="revTx" presStyleIdx="1" presStyleCnt="3"/>
      <dgm:spPr/>
    </dgm:pt>
    <dgm:pt modelId="{607E5225-57F9-446B-9F72-CF6D413C4B25}" type="pres">
      <dgm:prSet presAssocID="{9160C9BE-567C-47FA-B3FA-3F78871C3E01}" presName="vert1" presStyleCnt="0"/>
      <dgm:spPr/>
    </dgm:pt>
    <dgm:pt modelId="{54FF3C76-7E16-409D-B5D4-42440DD8BA13}" type="pres">
      <dgm:prSet presAssocID="{2B41D723-54A7-4611-A5E6-040E9E1E22EB}" presName="thickLine" presStyleLbl="alignNode1" presStyleIdx="2" presStyleCnt="3"/>
      <dgm:spPr/>
    </dgm:pt>
    <dgm:pt modelId="{2979248A-2120-4DE9-91B6-A324479DFFFC}" type="pres">
      <dgm:prSet presAssocID="{2B41D723-54A7-4611-A5E6-040E9E1E22EB}" presName="horz1" presStyleCnt="0"/>
      <dgm:spPr/>
    </dgm:pt>
    <dgm:pt modelId="{48D47238-2112-4D22-A3BC-68CECE4641B0}" type="pres">
      <dgm:prSet presAssocID="{2B41D723-54A7-4611-A5E6-040E9E1E22EB}" presName="tx1" presStyleLbl="revTx" presStyleIdx="2" presStyleCnt="3"/>
      <dgm:spPr/>
    </dgm:pt>
    <dgm:pt modelId="{B1550F71-3CFC-469E-8FD6-EC3161B0FE1A}" type="pres">
      <dgm:prSet presAssocID="{2B41D723-54A7-4611-A5E6-040E9E1E22EB}" presName="vert1" presStyleCnt="0"/>
      <dgm:spPr/>
    </dgm:pt>
  </dgm:ptLst>
  <dgm:cxnLst>
    <dgm:cxn modelId="{B165DB0D-EA32-4226-83FA-3FF77EBED398}" type="presOf" srcId="{CDF3B2BD-3DE6-48AD-AD0D-CB80F8A1871E}" destId="{BE47190B-4A10-43DF-BED2-3B199B395F73}" srcOrd="0" destOrd="0" presId="urn:microsoft.com/office/officeart/2008/layout/LinedList"/>
    <dgm:cxn modelId="{D8EA351E-CC76-4D37-AC11-E34F9A9C7C52}" srcId="{CDF3B2BD-3DE6-48AD-AD0D-CB80F8A1871E}" destId="{2B41D723-54A7-4611-A5E6-040E9E1E22EB}" srcOrd="2" destOrd="0" parTransId="{8094FD3D-1E49-462C-9283-DBC3A5D2E4BB}" sibTransId="{DA03505E-E25F-43B9-B6E0-15F21A058025}"/>
    <dgm:cxn modelId="{8612A42A-CCB4-4902-9BB9-224FFF5B4DD9}" srcId="{CDF3B2BD-3DE6-48AD-AD0D-CB80F8A1871E}" destId="{9160C9BE-567C-47FA-B3FA-3F78871C3E01}" srcOrd="1" destOrd="0" parTransId="{44C86516-98E3-4F9A-B5BF-C8E5E140C737}" sibTransId="{E75D9673-70DF-475F-A1A7-863EA6E9CBFA}"/>
    <dgm:cxn modelId="{0734376F-4318-4850-A44B-4723714B6D88}" srcId="{CDF3B2BD-3DE6-48AD-AD0D-CB80F8A1871E}" destId="{E21F89B1-B461-4F0A-BC8B-7FB90BFC696B}" srcOrd="0" destOrd="0" parTransId="{4D82E5D7-6435-424D-8C51-2F582E7070AB}" sibTransId="{B9976514-66DF-4896-B730-6DE8FCB5A21A}"/>
    <dgm:cxn modelId="{649F848B-0FC9-4448-9AC5-0FC57B4868F8}" type="presOf" srcId="{E21F89B1-B461-4F0A-BC8B-7FB90BFC696B}" destId="{6343E5BB-F2C3-4AF8-ADD3-F8E8A180A5F2}" srcOrd="0" destOrd="0" presId="urn:microsoft.com/office/officeart/2008/layout/LinedList"/>
    <dgm:cxn modelId="{29336290-8EB3-4781-B0E3-BC0EAA5BEB62}" type="presOf" srcId="{9160C9BE-567C-47FA-B3FA-3F78871C3E01}" destId="{297C30B3-0167-4FEB-9FBF-0107A953A63E}" srcOrd="0" destOrd="0" presId="urn:microsoft.com/office/officeart/2008/layout/LinedList"/>
    <dgm:cxn modelId="{57631EF2-0C14-4BE7-A719-C0BFAFB9ABA4}" type="presOf" srcId="{2B41D723-54A7-4611-A5E6-040E9E1E22EB}" destId="{48D47238-2112-4D22-A3BC-68CECE4641B0}" srcOrd="0" destOrd="0" presId="urn:microsoft.com/office/officeart/2008/layout/LinedList"/>
    <dgm:cxn modelId="{6F3DD5E1-C429-4D20-804D-73146CE89026}" type="presParOf" srcId="{BE47190B-4A10-43DF-BED2-3B199B395F73}" destId="{2A07DC4D-CD71-461B-A7FC-6D4F50D5CE8B}" srcOrd="0" destOrd="0" presId="urn:microsoft.com/office/officeart/2008/layout/LinedList"/>
    <dgm:cxn modelId="{D06AF1D3-BD6C-44A4-A4E7-960B78146461}" type="presParOf" srcId="{BE47190B-4A10-43DF-BED2-3B199B395F73}" destId="{CA5F007F-B1FF-4E43-836B-6A71860B1763}" srcOrd="1" destOrd="0" presId="urn:microsoft.com/office/officeart/2008/layout/LinedList"/>
    <dgm:cxn modelId="{5EF30D3E-89AC-487F-B4BC-046EAE52D4AC}" type="presParOf" srcId="{CA5F007F-B1FF-4E43-836B-6A71860B1763}" destId="{6343E5BB-F2C3-4AF8-ADD3-F8E8A180A5F2}" srcOrd="0" destOrd="0" presId="urn:microsoft.com/office/officeart/2008/layout/LinedList"/>
    <dgm:cxn modelId="{4E97897F-23C3-45A0-A6FD-D79615B99192}" type="presParOf" srcId="{CA5F007F-B1FF-4E43-836B-6A71860B1763}" destId="{53118E4E-E3DE-4AFF-932A-39C4907C3369}" srcOrd="1" destOrd="0" presId="urn:microsoft.com/office/officeart/2008/layout/LinedList"/>
    <dgm:cxn modelId="{0FE131DF-1A2A-4FF7-926D-5E5A9466AA7E}" type="presParOf" srcId="{BE47190B-4A10-43DF-BED2-3B199B395F73}" destId="{B01E20B2-FAA0-446D-AC1C-0198703B4A44}" srcOrd="2" destOrd="0" presId="urn:microsoft.com/office/officeart/2008/layout/LinedList"/>
    <dgm:cxn modelId="{4DF79A6E-595F-41D7-AF8A-AAF3B4693D43}" type="presParOf" srcId="{BE47190B-4A10-43DF-BED2-3B199B395F73}" destId="{D18E67FA-BB86-45CA-BE98-958E7580E743}" srcOrd="3" destOrd="0" presId="urn:microsoft.com/office/officeart/2008/layout/LinedList"/>
    <dgm:cxn modelId="{21089A29-9417-4B83-9D30-322722F99471}" type="presParOf" srcId="{D18E67FA-BB86-45CA-BE98-958E7580E743}" destId="{297C30B3-0167-4FEB-9FBF-0107A953A63E}" srcOrd="0" destOrd="0" presId="urn:microsoft.com/office/officeart/2008/layout/LinedList"/>
    <dgm:cxn modelId="{40CE3299-944A-43D0-8E6F-CD64F9AD5B3C}" type="presParOf" srcId="{D18E67FA-BB86-45CA-BE98-958E7580E743}" destId="{607E5225-57F9-446B-9F72-CF6D413C4B25}" srcOrd="1" destOrd="0" presId="urn:microsoft.com/office/officeart/2008/layout/LinedList"/>
    <dgm:cxn modelId="{D3D832A3-920E-4A02-B8C4-3088A7BFDE1E}" type="presParOf" srcId="{BE47190B-4A10-43DF-BED2-3B199B395F73}" destId="{54FF3C76-7E16-409D-B5D4-42440DD8BA13}" srcOrd="4" destOrd="0" presId="urn:microsoft.com/office/officeart/2008/layout/LinedList"/>
    <dgm:cxn modelId="{08DDF26C-A135-4650-87C2-C51E4C116A8D}" type="presParOf" srcId="{BE47190B-4A10-43DF-BED2-3B199B395F73}" destId="{2979248A-2120-4DE9-91B6-A324479DFFFC}" srcOrd="5" destOrd="0" presId="urn:microsoft.com/office/officeart/2008/layout/LinedList"/>
    <dgm:cxn modelId="{40F7DE79-18E8-4D68-81B3-CA8DCAF19114}" type="presParOf" srcId="{2979248A-2120-4DE9-91B6-A324479DFFFC}" destId="{48D47238-2112-4D22-A3BC-68CECE4641B0}" srcOrd="0" destOrd="0" presId="urn:microsoft.com/office/officeart/2008/layout/LinedList"/>
    <dgm:cxn modelId="{75ADB908-E57A-41B1-9A3D-EF685FF8C580}" type="presParOf" srcId="{2979248A-2120-4DE9-91B6-A324479DFFFC}" destId="{B1550F71-3CFC-469E-8FD6-EC3161B0FE1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31E6269-723F-4586-9A36-22E544F1CF5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BE647C4-1C65-48FA-BE12-E5281C6F4DC8}">
      <dgm:prSet/>
      <dgm:spPr/>
      <dgm:t>
        <a:bodyPr/>
        <a:lstStyle/>
        <a:p>
          <a:pPr>
            <a:defRPr cap="all"/>
          </a:pPr>
          <a:r>
            <a:rPr lang="en-US"/>
            <a:t>Provide oversight on strategy and capital allocation.</a:t>
          </a:r>
        </a:p>
      </dgm:t>
    </dgm:pt>
    <dgm:pt modelId="{3B7F6534-3BF9-46FD-BDEA-DA4C14C2A557}" type="parTrans" cxnId="{615CF069-5B42-415D-9C0B-136D0698C78C}">
      <dgm:prSet/>
      <dgm:spPr/>
      <dgm:t>
        <a:bodyPr/>
        <a:lstStyle/>
        <a:p>
          <a:endParaRPr lang="en-US"/>
        </a:p>
      </dgm:t>
    </dgm:pt>
    <dgm:pt modelId="{D6EE889F-714F-492E-AD23-1AECFCCF37F8}" type="sibTrans" cxnId="{615CF069-5B42-415D-9C0B-136D0698C78C}">
      <dgm:prSet/>
      <dgm:spPr/>
      <dgm:t>
        <a:bodyPr/>
        <a:lstStyle/>
        <a:p>
          <a:endParaRPr lang="en-US"/>
        </a:p>
      </dgm:t>
    </dgm:pt>
    <dgm:pt modelId="{7722F1DC-7977-4C4F-AC6E-C88D7B6D2155}">
      <dgm:prSet/>
      <dgm:spPr/>
      <dgm:t>
        <a:bodyPr/>
        <a:lstStyle/>
        <a:p>
          <a:pPr>
            <a:defRPr cap="all"/>
          </a:pPr>
          <a:r>
            <a:rPr lang="en-US"/>
            <a:t>Monitor risks across all capitals.</a:t>
          </a:r>
        </a:p>
      </dgm:t>
    </dgm:pt>
    <dgm:pt modelId="{B7A88BAA-B50E-4481-8599-AF2D224F806F}" type="parTrans" cxnId="{D88B6AEB-5D64-42F2-81A3-55AF4209E752}">
      <dgm:prSet/>
      <dgm:spPr/>
      <dgm:t>
        <a:bodyPr/>
        <a:lstStyle/>
        <a:p>
          <a:endParaRPr lang="en-US"/>
        </a:p>
      </dgm:t>
    </dgm:pt>
    <dgm:pt modelId="{DADB8D55-11F1-416D-801A-002E353ADBBF}" type="sibTrans" cxnId="{D88B6AEB-5D64-42F2-81A3-55AF4209E752}">
      <dgm:prSet/>
      <dgm:spPr/>
      <dgm:t>
        <a:bodyPr/>
        <a:lstStyle/>
        <a:p>
          <a:endParaRPr lang="en-US"/>
        </a:p>
      </dgm:t>
    </dgm:pt>
    <dgm:pt modelId="{81DFD931-0D0B-498C-982C-B382051EB6A2}">
      <dgm:prSet/>
      <dgm:spPr/>
      <dgm:t>
        <a:bodyPr/>
        <a:lstStyle/>
        <a:p>
          <a:pPr>
            <a:defRPr cap="all"/>
          </a:pPr>
          <a:r>
            <a:rPr lang="en-US"/>
            <a:t>Evaluate performance beyond financial KPIs.</a:t>
          </a:r>
        </a:p>
      </dgm:t>
    </dgm:pt>
    <dgm:pt modelId="{3929E636-7F58-4A28-BC90-1D3FE4A18960}" type="parTrans" cxnId="{896F6660-624F-4F7D-B89A-5C4B723D74B0}">
      <dgm:prSet/>
      <dgm:spPr/>
      <dgm:t>
        <a:bodyPr/>
        <a:lstStyle/>
        <a:p>
          <a:endParaRPr lang="en-US"/>
        </a:p>
      </dgm:t>
    </dgm:pt>
    <dgm:pt modelId="{0D70930A-2970-461B-AF99-27235CCD2FBE}" type="sibTrans" cxnId="{896F6660-624F-4F7D-B89A-5C4B723D74B0}">
      <dgm:prSet/>
      <dgm:spPr/>
      <dgm:t>
        <a:bodyPr/>
        <a:lstStyle/>
        <a:p>
          <a:endParaRPr lang="en-US"/>
        </a:p>
      </dgm:t>
    </dgm:pt>
    <dgm:pt modelId="{F68257E3-3111-4DAD-AF43-1FA2C400411E}">
      <dgm:prSet/>
      <dgm:spPr/>
      <dgm:t>
        <a:bodyPr/>
        <a:lstStyle/>
        <a:p>
          <a:pPr>
            <a:defRPr cap="all"/>
          </a:pPr>
          <a:r>
            <a:rPr lang="en-US"/>
            <a:t>Ensure integrated reporting and transparency.</a:t>
          </a:r>
        </a:p>
      </dgm:t>
    </dgm:pt>
    <dgm:pt modelId="{B604ADA9-DFF2-4C2D-BD33-1B721F255D93}" type="parTrans" cxnId="{E1446609-9D55-4ABF-A416-B30979A5EC74}">
      <dgm:prSet/>
      <dgm:spPr/>
      <dgm:t>
        <a:bodyPr/>
        <a:lstStyle/>
        <a:p>
          <a:endParaRPr lang="en-US"/>
        </a:p>
      </dgm:t>
    </dgm:pt>
    <dgm:pt modelId="{68D635EC-5C3A-45F9-A87C-E254D2369C9C}" type="sibTrans" cxnId="{E1446609-9D55-4ABF-A416-B30979A5EC74}">
      <dgm:prSet/>
      <dgm:spPr/>
      <dgm:t>
        <a:bodyPr/>
        <a:lstStyle/>
        <a:p>
          <a:endParaRPr lang="en-US"/>
        </a:p>
      </dgm:t>
    </dgm:pt>
    <dgm:pt modelId="{372DE218-C5B9-49AB-B020-FB01205CA909}" type="pres">
      <dgm:prSet presAssocID="{331E6269-723F-4586-9A36-22E544F1CF56}" presName="root" presStyleCnt="0">
        <dgm:presLayoutVars>
          <dgm:dir/>
          <dgm:resizeHandles val="exact"/>
        </dgm:presLayoutVars>
      </dgm:prSet>
      <dgm:spPr/>
    </dgm:pt>
    <dgm:pt modelId="{D5C92ED3-B649-48DB-8BDA-51E20ED5F4E8}" type="pres">
      <dgm:prSet presAssocID="{FBE647C4-1C65-48FA-BE12-E5281C6F4DC8}" presName="compNode" presStyleCnt="0"/>
      <dgm:spPr/>
    </dgm:pt>
    <dgm:pt modelId="{CCC65FEC-47BE-4876-90B5-0F250D673809}" type="pres">
      <dgm:prSet presAssocID="{FBE647C4-1C65-48FA-BE12-E5281C6F4DC8}" presName="iconBgRect" presStyleLbl="bgShp" presStyleIdx="0" presStyleCnt="4"/>
      <dgm:spPr/>
    </dgm:pt>
    <dgm:pt modelId="{F6217BA2-DCFF-41EB-8BEF-2C036B5C269D}" type="pres">
      <dgm:prSet presAssocID="{FBE647C4-1C65-48FA-BE12-E5281C6F4DC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872B9C99-BB06-4843-A265-F78E20ED2BE7}" type="pres">
      <dgm:prSet presAssocID="{FBE647C4-1C65-48FA-BE12-E5281C6F4DC8}" presName="spaceRect" presStyleCnt="0"/>
      <dgm:spPr/>
    </dgm:pt>
    <dgm:pt modelId="{709E74F7-A122-4318-8661-5DB3B6B05737}" type="pres">
      <dgm:prSet presAssocID="{FBE647C4-1C65-48FA-BE12-E5281C6F4DC8}" presName="textRect" presStyleLbl="revTx" presStyleIdx="0" presStyleCnt="4">
        <dgm:presLayoutVars>
          <dgm:chMax val="1"/>
          <dgm:chPref val="1"/>
        </dgm:presLayoutVars>
      </dgm:prSet>
      <dgm:spPr/>
    </dgm:pt>
    <dgm:pt modelId="{D426F801-766E-4C1C-8EB1-B9A038BD3996}" type="pres">
      <dgm:prSet presAssocID="{D6EE889F-714F-492E-AD23-1AECFCCF37F8}" presName="sibTrans" presStyleCnt="0"/>
      <dgm:spPr/>
    </dgm:pt>
    <dgm:pt modelId="{A2691A20-E989-404F-B37A-73DA8484FAC5}" type="pres">
      <dgm:prSet presAssocID="{7722F1DC-7977-4C4F-AC6E-C88D7B6D2155}" presName="compNode" presStyleCnt="0"/>
      <dgm:spPr/>
    </dgm:pt>
    <dgm:pt modelId="{897EE496-8E79-4E82-8DBF-898AAF8111C1}" type="pres">
      <dgm:prSet presAssocID="{7722F1DC-7977-4C4F-AC6E-C88D7B6D2155}" presName="iconBgRect" presStyleLbl="bgShp" presStyleIdx="1" presStyleCnt="4"/>
      <dgm:spPr/>
    </dgm:pt>
    <dgm:pt modelId="{D37B1B93-0B04-461C-A97B-5DB1B7F16DC4}" type="pres">
      <dgm:prSet presAssocID="{7722F1DC-7977-4C4F-AC6E-C88D7B6D215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own"/>
        </a:ext>
      </dgm:extLst>
    </dgm:pt>
    <dgm:pt modelId="{DA64E95B-D86E-4D10-946F-F086D15253C6}" type="pres">
      <dgm:prSet presAssocID="{7722F1DC-7977-4C4F-AC6E-C88D7B6D2155}" presName="spaceRect" presStyleCnt="0"/>
      <dgm:spPr/>
    </dgm:pt>
    <dgm:pt modelId="{B42879E8-11D4-4D98-B262-CCB9BDAC43BA}" type="pres">
      <dgm:prSet presAssocID="{7722F1DC-7977-4C4F-AC6E-C88D7B6D2155}" presName="textRect" presStyleLbl="revTx" presStyleIdx="1" presStyleCnt="4">
        <dgm:presLayoutVars>
          <dgm:chMax val="1"/>
          <dgm:chPref val="1"/>
        </dgm:presLayoutVars>
      </dgm:prSet>
      <dgm:spPr/>
    </dgm:pt>
    <dgm:pt modelId="{7F8A7F2F-6DBF-47A0-B14F-84917B612C16}" type="pres">
      <dgm:prSet presAssocID="{DADB8D55-11F1-416D-801A-002E353ADBBF}" presName="sibTrans" presStyleCnt="0"/>
      <dgm:spPr/>
    </dgm:pt>
    <dgm:pt modelId="{30FE9AA1-FEF8-4959-8D7A-48CFA3122EC1}" type="pres">
      <dgm:prSet presAssocID="{81DFD931-0D0B-498C-982C-B382051EB6A2}" presName="compNode" presStyleCnt="0"/>
      <dgm:spPr/>
    </dgm:pt>
    <dgm:pt modelId="{2AFCC516-0081-431F-8F37-C3AF38AB73F2}" type="pres">
      <dgm:prSet presAssocID="{81DFD931-0D0B-498C-982C-B382051EB6A2}" presName="iconBgRect" presStyleLbl="bgShp" presStyleIdx="2" presStyleCnt="4"/>
      <dgm:spPr/>
    </dgm:pt>
    <dgm:pt modelId="{AD364FA3-ED54-447E-A7E9-1B709BB2276E}" type="pres">
      <dgm:prSet presAssocID="{81DFD931-0D0B-498C-982C-B382051EB6A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2D54BE52-2E50-42FE-BC78-F8A497A15746}" type="pres">
      <dgm:prSet presAssocID="{81DFD931-0D0B-498C-982C-B382051EB6A2}" presName="spaceRect" presStyleCnt="0"/>
      <dgm:spPr/>
    </dgm:pt>
    <dgm:pt modelId="{1A54FD68-48F8-42CB-BE49-909EEC85F26A}" type="pres">
      <dgm:prSet presAssocID="{81DFD931-0D0B-498C-982C-B382051EB6A2}" presName="textRect" presStyleLbl="revTx" presStyleIdx="2" presStyleCnt="4">
        <dgm:presLayoutVars>
          <dgm:chMax val="1"/>
          <dgm:chPref val="1"/>
        </dgm:presLayoutVars>
      </dgm:prSet>
      <dgm:spPr/>
    </dgm:pt>
    <dgm:pt modelId="{4B5C180E-1D9D-491F-95DC-98E89C09E751}" type="pres">
      <dgm:prSet presAssocID="{0D70930A-2970-461B-AF99-27235CCD2FBE}" presName="sibTrans" presStyleCnt="0"/>
      <dgm:spPr/>
    </dgm:pt>
    <dgm:pt modelId="{932E3A19-5E3B-4214-A120-F90B6C7BE78D}" type="pres">
      <dgm:prSet presAssocID="{F68257E3-3111-4DAD-AF43-1FA2C400411E}" presName="compNode" presStyleCnt="0"/>
      <dgm:spPr/>
    </dgm:pt>
    <dgm:pt modelId="{E25200D0-D6DC-4348-91C7-38560191D74A}" type="pres">
      <dgm:prSet presAssocID="{F68257E3-3111-4DAD-AF43-1FA2C400411E}" presName="iconBgRect" presStyleLbl="bgShp" presStyleIdx="3" presStyleCnt="4"/>
      <dgm:spPr/>
    </dgm:pt>
    <dgm:pt modelId="{4B1DB849-A1D4-4D62-A9B4-6365AFB63793}" type="pres">
      <dgm:prSet presAssocID="{F68257E3-3111-4DAD-AF43-1FA2C400411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F84ADA5D-1FA3-49B9-8050-C336E98AE917}" type="pres">
      <dgm:prSet presAssocID="{F68257E3-3111-4DAD-AF43-1FA2C400411E}" presName="spaceRect" presStyleCnt="0"/>
      <dgm:spPr/>
    </dgm:pt>
    <dgm:pt modelId="{54EE2340-DE92-4496-80F9-5AA15FABE0FF}" type="pres">
      <dgm:prSet presAssocID="{F68257E3-3111-4DAD-AF43-1FA2C400411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1446609-9D55-4ABF-A416-B30979A5EC74}" srcId="{331E6269-723F-4586-9A36-22E544F1CF56}" destId="{F68257E3-3111-4DAD-AF43-1FA2C400411E}" srcOrd="3" destOrd="0" parTransId="{B604ADA9-DFF2-4C2D-BD33-1B721F255D93}" sibTransId="{68D635EC-5C3A-45F9-A87C-E254D2369C9C}"/>
    <dgm:cxn modelId="{896F6660-624F-4F7D-B89A-5C4B723D74B0}" srcId="{331E6269-723F-4586-9A36-22E544F1CF56}" destId="{81DFD931-0D0B-498C-982C-B382051EB6A2}" srcOrd="2" destOrd="0" parTransId="{3929E636-7F58-4A28-BC90-1D3FE4A18960}" sibTransId="{0D70930A-2970-461B-AF99-27235CCD2FBE}"/>
    <dgm:cxn modelId="{1FFBAE64-C635-4793-A12D-8DD48187C289}" type="presOf" srcId="{81DFD931-0D0B-498C-982C-B382051EB6A2}" destId="{1A54FD68-48F8-42CB-BE49-909EEC85F26A}" srcOrd="0" destOrd="0" presId="urn:microsoft.com/office/officeart/2018/5/layout/IconCircleLabelList"/>
    <dgm:cxn modelId="{615CF069-5B42-415D-9C0B-136D0698C78C}" srcId="{331E6269-723F-4586-9A36-22E544F1CF56}" destId="{FBE647C4-1C65-48FA-BE12-E5281C6F4DC8}" srcOrd="0" destOrd="0" parTransId="{3B7F6534-3BF9-46FD-BDEA-DA4C14C2A557}" sibTransId="{D6EE889F-714F-492E-AD23-1AECFCCF37F8}"/>
    <dgm:cxn modelId="{6FF0BE9A-4B8E-4E97-94A6-5E9514BFDC6C}" type="presOf" srcId="{7722F1DC-7977-4C4F-AC6E-C88D7B6D2155}" destId="{B42879E8-11D4-4D98-B262-CCB9BDAC43BA}" srcOrd="0" destOrd="0" presId="urn:microsoft.com/office/officeart/2018/5/layout/IconCircleLabelList"/>
    <dgm:cxn modelId="{95FD20B1-BBA2-41FB-A275-664BB60398E2}" type="presOf" srcId="{331E6269-723F-4586-9A36-22E544F1CF56}" destId="{372DE218-C5B9-49AB-B020-FB01205CA909}" srcOrd="0" destOrd="0" presId="urn:microsoft.com/office/officeart/2018/5/layout/IconCircleLabelList"/>
    <dgm:cxn modelId="{E13FF1B9-CD35-4ED9-A073-60A760183262}" type="presOf" srcId="{FBE647C4-1C65-48FA-BE12-E5281C6F4DC8}" destId="{709E74F7-A122-4318-8661-5DB3B6B05737}" srcOrd="0" destOrd="0" presId="urn:microsoft.com/office/officeart/2018/5/layout/IconCircleLabelList"/>
    <dgm:cxn modelId="{C1D394CC-00C0-460E-91BD-3867491C9F4A}" type="presOf" srcId="{F68257E3-3111-4DAD-AF43-1FA2C400411E}" destId="{54EE2340-DE92-4496-80F9-5AA15FABE0FF}" srcOrd="0" destOrd="0" presId="urn:microsoft.com/office/officeart/2018/5/layout/IconCircleLabelList"/>
    <dgm:cxn modelId="{D88B6AEB-5D64-42F2-81A3-55AF4209E752}" srcId="{331E6269-723F-4586-9A36-22E544F1CF56}" destId="{7722F1DC-7977-4C4F-AC6E-C88D7B6D2155}" srcOrd="1" destOrd="0" parTransId="{B7A88BAA-B50E-4481-8599-AF2D224F806F}" sibTransId="{DADB8D55-11F1-416D-801A-002E353ADBBF}"/>
    <dgm:cxn modelId="{D9147228-2543-4959-B428-14D472802517}" type="presParOf" srcId="{372DE218-C5B9-49AB-B020-FB01205CA909}" destId="{D5C92ED3-B649-48DB-8BDA-51E20ED5F4E8}" srcOrd="0" destOrd="0" presId="urn:microsoft.com/office/officeart/2018/5/layout/IconCircleLabelList"/>
    <dgm:cxn modelId="{C496B1B2-1E80-4409-8B24-E0957E00ED71}" type="presParOf" srcId="{D5C92ED3-B649-48DB-8BDA-51E20ED5F4E8}" destId="{CCC65FEC-47BE-4876-90B5-0F250D673809}" srcOrd="0" destOrd="0" presId="urn:microsoft.com/office/officeart/2018/5/layout/IconCircleLabelList"/>
    <dgm:cxn modelId="{D8263097-E81C-4966-A73E-851BB8FFF381}" type="presParOf" srcId="{D5C92ED3-B649-48DB-8BDA-51E20ED5F4E8}" destId="{F6217BA2-DCFF-41EB-8BEF-2C036B5C269D}" srcOrd="1" destOrd="0" presId="urn:microsoft.com/office/officeart/2018/5/layout/IconCircleLabelList"/>
    <dgm:cxn modelId="{B5952B7F-73F4-4DB0-B2B2-7F9F4C8AC175}" type="presParOf" srcId="{D5C92ED3-B649-48DB-8BDA-51E20ED5F4E8}" destId="{872B9C99-BB06-4843-A265-F78E20ED2BE7}" srcOrd="2" destOrd="0" presId="urn:microsoft.com/office/officeart/2018/5/layout/IconCircleLabelList"/>
    <dgm:cxn modelId="{2D43FD28-7A97-443B-AC28-38E366D391DD}" type="presParOf" srcId="{D5C92ED3-B649-48DB-8BDA-51E20ED5F4E8}" destId="{709E74F7-A122-4318-8661-5DB3B6B05737}" srcOrd="3" destOrd="0" presId="urn:microsoft.com/office/officeart/2018/5/layout/IconCircleLabelList"/>
    <dgm:cxn modelId="{0286A84B-06F4-48E1-B3E3-A453EAB21D16}" type="presParOf" srcId="{372DE218-C5B9-49AB-B020-FB01205CA909}" destId="{D426F801-766E-4C1C-8EB1-B9A038BD3996}" srcOrd="1" destOrd="0" presId="urn:microsoft.com/office/officeart/2018/5/layout/IconCircleLabelList"/>
    <dgm:cxn modelId="{9C431DAA-AB50-43DC-9286-DCD40E213582}" type="presParOf" srcId="{372DE218-C5B9-49AB-B020-FB01205CA909}" destId="{A2691A20-E989-404F-B37A-73DA8484FAC5}" srcOrd="2" destOrd="0" presId="urn:microsoft.com/office/officeart/2018/5/layout/IconCircleLabelList"/>
    <dgm:cxn modelId="{DC5B0D6C-948A-4638-A6AA-C34344915DA6}" type="presParOf" srcId="{A2691A20-E989-404F-B37A-73DA8484FAC5}" destId="{897EE496-8E79-4E82-8DBF-898AAF8111C1}" srcOrd="0" destOrd="0" presId="urn:microsoft.com/office/officeart/2018/5/layout/IconCircleLabelList"/>
    <dgm:cxn modelId="{CADAF291-5659-473D-A97D-D4846882802B}" type="presParOf" srcId="{A2691A20-E989-404F-B37A-73DA8484FAC5}" destId="{D37B1B93-0B04-461C-A97B-5DB1B7F16DC4}" srcOrd="1" destOrd="0" presId="urn:microsoft.com/office/officeart/2018/5/layout/IconCircleLabelList"/>
    <dgm:cxn modelId="{066DD8DC-3C70-4145-9749-114B22F279D6}" type="presParOf" srcId="{A2691A20-E989-404F-B37A-73DA8484FAC5}" destId="{DA64E95B-D86E-4D10-946F-F086D15253C6}" srcOrd="2" destOrd="0" presId="urn:microsoft.com/office/officeart/2018/5/layout/IconCircleLabelList"/>
    <dgm:cxn modelId="{EFDC7A25-3D0C-4581-B1DE-08F4C9FFA148}" type="presParOf" srcId="{A2691A20-E989-404F-B37A-73DA8484FAC5}" destId="{B42879E8-11D4-4D98-B262-CCB9BDAC43BA}" srcOrd="3" destOrd="0" presId="urn:microsoft.com/office/officeart/2018/5/layout/IconCircleLabelList"/>
    <dgm:cxn modelId="{3C7C24DA-F4E0-47F0-BED0-2898F0884371}" type="presParOf" srcId="{372DE218-C5B9-49AB-B020-FB01205CA909}" destId="{7F8A7F2F-6DBF-47A0-B14F-84917B612C16}" srcOrd="3" destOrd="0" presId="urn:microsoft.com/office/officeart/2018/5/layout/IconCircleLabelList"/>
    <dgm:cxn modelId="{BA27D370-2CD4-44FB-AF7D-D3F7C0D67201}" type="presParOf" srcId="{372DE218-C5B9-49AB-B020-FB01205CA909}" destId="{30FE9AA1-FEF8-4959-8D7A-48CFA3122EC1}" srcOrd="4" destOrd="0" presId="urn:microsoft.com/office/officeart/2018/5/layout/IconCircleLabelList"/>
    <dgm:cxn modelId="{3B4A6C0E-3C9A-4BF7-9DC5-509A087E675B}" type="presParOf" srcId="{30FE9AA1-FEF8-4959-8D7A-48CFA3122EC1}" destId="{2AFCC516-0081-431F-8F37-C3AF38AB73F2}" srcOrd="0" destOrd="0" presId="urn:microsoft.com/office/officeart/2018/5/layout/IconCircleLabelList"/>
    <dgm:cxn modelId="{A8747BEC-91AD-4153-B90C-E85C79660B34}" type="presParOf" srcId="{30FE9AA1-FEF8-4959-8D7A-48CFA3122EC1}" destId="{AD364FA3-ED54-447E-A7E9-1B709BB2276E}" srcOrd="1" destOrd="0" presId="urn:microsoft.com/office/officeart/2018/5/layout/IconCircleLabelList"/>
    <dgm:cxn modelId="{1A4475DD-65E9-40FE-8C56-C29256BE8FCD}" type="presParOf" srcId="{30FE9AA1-FEF8-4959-8D7A-48CFA3122EC1}" destId="{2D54BE52-2E50-42FE-BC78-F8A497A15746}" srcOrd="2" destOrd="0" presId="urn:microsoft.com/office/officeart/2018/5/layout/IconCircleLabelList"/>
    <dgm:cxn modelId="{694348A3-BD3F-40E7-A602-AEBDF28F1429}" type="presParOf" srcId="{30FE9AA1-FEF8-4959-8D7A-48CFA3122EC1}" destId="{1A54FD68-48F8-42CB-BE49-909EEC85F26A}" srcOrd="3" destOrd="0" presId="urn:microsoft.com/office/officeart/2018/5/layout/IconCircleLabelList"/>
    <dgm:cxn modelId="{164AAAD5-CC8B-466D-B4DD-920BA672AD01}" type="presParOf" srcId="{372DE218-C5B9-49AB-B020-FB01205CA909}" destId="{4B5C180E-1D9D-491F-95DC-98E89C09E751}" srcOrd="5" destOrd="0" presId="urn:microsoft.com/office/officeart/2018/5/layout/IconCircleLabelList"/>
    <dgm:cxn modelId="{F64815F8-2F5C-4395-9947-2F8592A19BB6}" type="presParOf" srcId="{372DE218-C5B9-49AB-B020-FB01205CA909}" destId="{932E3A19-5E3B-4214-A120-F90B6C7BE78D}" srcOrd="6" destOrd="0" presId="urn:microsoft.com/office/officeart/2018/5/layout/IconCircleLabelList"/>
    <dgm:cxn modelId="{03AC96FE-3F5A-4459-BB06-A900E8847B20}" type="presParOf" srcId="{932E3A19-5E3B-4214-A120-F90B6C7BE78D}" destId="{E25200D0-D6DC-4348-91C7-38560191D74A}" srcOrd="0" destOrd="0" presId="urn:microsoft.com/office/officeart/2018/5/layout/IconCircleLabelList"/>
    <dgm:cxn modelId="{DFF4E0B1-F381-4DA8-9E6F-2D4E8CE09BDB}" type="presParOf" srcId="{932E3A19-5E3B-4214-A120-F90B6C7BE78D}" destId="{4B1DB849-A1D4-4D62-A9B4-6365AFB63793}" srcOrd="1" destOrd="0" presId="urn:microsoft.com/office/officeart/2018/5/layout/IconCircleLabelList"/>
    <dgm:cxn modelId="{6B166AFA-F9AA-4518-8B77-2811CF39C181}" type="presParOf" srcId="{932E3A19-5E3B-4214-A120-F90B6C7BE78D}" destId="{F84ADA5D-1FA3-49B9-8050-C336E98AE917}" srcOrd="2" destOrd="0" presId="urn:microsoft.com/office/officeart/2018/5/layout/IconCircleLabelList"/>
    <dgm:cxn modelId="{E750337E-2B9B-4AFC-812E-B128257ED503}" type="presParOf" srcId="{932E3A19-5E3B-4214-A120-F90B6C7BE78D}" destId="{54EE2340-DE92-4496-80F9-5AA15FABE0FF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B26DF88-26E2-4F11-B936-AA9F2112A5F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BCD839BE-84DB-4063-A0D2-629148F2EAB3}">
      <dgm:prSet/>
      <dgm:spPr/>
      <dgm:t>
        <a:bodyPr/>
        <a:lstStyle/>
        <a:p>
          <a:r>
            <a:rPr lang="en-US"/>
            <a:t>Governance requires transparent decisions on trade-offs.</a:t>
          </a:r>
        </a:p>
      </dgm:t>
    </dgm:pt>
    <dgm:pt modelId="{665479F5-B855-4411-ACF1-729762CA41DF}" type="parTrans" cxnId="{D5D7278F-9BB3-4D24-BF64-0819498DF9A1}">
      <dgm:prSet/>
      <dgm:spPr/>
      <dgm:t>
        <a:bodyPr/>
        <a:lstStyle/>
        <a:p>
          <a:endParaRPr lang="en-US"/>
        </a:p>
      </dgm:t>
    </dgm:pt>
    <dgm:pt modelId="{54572A4A-112F-4956-B87E-09AC5438A530}" type="sibTrans" cxnId="{D5D7278F-9BB3-4D24-BF64-0819498DF9A1}">
      <dgm:prSet/>
      <dgm:spPr/>
      <dgm:t>
        <a:bodyPr/>
        <a:lstStyle/>
        <a:p>
          <a:endParaRPr lang="en-US"/>
        </a:p>
      </dgm:t>
    </dgm:pt>
    <dgm:pt modelId="{52008E07-D88B-4EEB-B82E-BA4F71693814}">
      <dgm:prSet/>
      <dgm:spPr/>
      <dgm:t>
        <a:bodyPr/>
        <a:lstStyle/>
        <a:p>
          <a:r>
            <a:rPr lang="en-US"/>
            <a:t>Examples: cost reduction vs staff welfare; profit vs environmental impact.</a:t>
          </a:r>
        </a:p>
      </dgm:t>
    </dgm:pt>
    <dgm:pt modelId="{9EB777E5-33DD-4CBA-8797-59AD32116175}" type="parTrans" cxnId="{94C7FA49-E3DD-417C-9352-DEF0FB8D3929}">
      <dgm:prSet/>
      <dgm:spPr/>
      <dgm:t>
        <a:bodyPr/>
        <a:lstStyle/>
        <a:p>
          <a:endParaRPr lang="en-US"/>
        </a:p>
      </dgm:t>
    </dgm:pt>
    <dgm:pt modelId="{C21B1F12-B1C0-4A4B-8E2C-D8475C50BCAD}" type="sibTrans" cxnId="{94C7FA49-E3DD-417C-9352-DEF0FB8D3929}">
      <dgm:prSet/>
      <dgm:spPr/>
      <dgm:t>
        <a:bodyPr/>
        <a:lstStyle/>
        <a:p>
          <a:endParaRPr lang="en-US"/>
        </a:p>
      </dgm:t>
    </dgm:pt>
    <dgm:pt modelId="{C79CF6F8-FE9A-4C5E-8F5D-57D92864A3D5}">
      <dgm:prSet/>
      <dgm:spPr/>
      <dgm:t>
        <a:bodyPr/>
        <a:lstStyle/>
        <a:p>
          <a:r>
            <a:rPr lang="en-US"/>
            <a:t>Ethical leadership ensures trade-offs are justified and sustainable.</a:t>
          </a:r>
        </a:p>
      </dgm:t>
    </dgm:pt>
    <dgm:pt modelId="{9301F86E-0F83-4D0D-9576-7A6A0DAFE0C6}" type="parTrans" cxnId="{3B32612F-2D78-4911-ACF2-DF294FD1C903}">
      <dgm:prSet/>
      <dgm:spPr/>
      <dgm:t>
        <a:bodyPr/>
        <a:lstStyle/>
        <a:p>
          <a:endParaRPr lang="en-US"/>
        </a:p>
      </dgm:t>
    </dgm:pt>
    <dgm:pt modelId="{7652BB45-16E5-42B3-8455-76805F4094D6}" type="sibTrans" cxnId="{3B32612F-2D78-4911-ACF2-DF294FD1C903}">
      <dgm:prSet/>
      <dgm:spPr/>
      <dgm:t>
        <a:bodyPr/>
        <a:lstStyle/>
        <a:p>
          <a:endParaRPr lang="en-US"/>
        </a:p>
      </dgm:t>
    </dgm:pt>
    <dgm:pt modelId="{054D9161-72AA-4038-BDA8-FDA9B55D591A}" type="pres">
      <dgm:prSet presAssocID="{5B26DF88-26E2-4F11-B936-AA9F2112A5F5}" presName="root" presStyleCnt="0">
        <dgm:presLayoutVars>
          <dgm:dir/>
          <dgm:resizeHandles val="exact"/>
        </dgm:presLayoutVars>
      </dgm:prSet>
      <dgm:spPr/>
    </dgm:pt>
    <dgm:pt modelId="{9E2F48B4-A10A-4802-B971-A7BF4C6B5CA7}" type="pres">
      <dgm:prSet presAssocID="{BCD839BE-84DB-4063-A0D2-629148F2EAB3}" presName="compNode" presStyleCnt="0"/>
      <dgm:spPr/>
    </dgm:pt>
    <dgm:pt modelId="{2F102420-7870-4BB4-B34A-9ACC92305015}" type="pres">
      <dgm:prSet presAssocID="{BCD839BE-84DB-4063-A0D2-629148F2EAB3}" presName="bgRect" presStyleLbl="bgShp" presStyleIdx="0" presStyleCnt="3"/>
      <dgm:spPr/>
    </dgm:pt>
    <dgm:pt modelId="{200F2C2D-9F3F-43CC-BF9B-B3F15A89F237}" type="pres">
      <dgm:prSet presAssocID="{BCD839BE-84DB-4063-A0D2-629148F2EAB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72829B5A-7A88-47B5-8894-8F5CE34DAA0C}" type="pres">
      <dgm:prSet presAssocID="{BCD839BE-84DB-4063-A0D2-629148F2EAB3}" presName="spaceRect" presStyleCnt="0"/>
      <dgm:spPr/>
    </dgm:pt>
    <dgm:pt modelId="{5E505CEE-FBD5-410B-B152-3C5D9C85E2A5}" type="pres">
      <dgm:prSet presAssocID="{BCD839BE-84DB-4063-A0D2-629148F2EAB3}" presName="parTx" presStyleLbl="revTx" presStyleIdx="0" presStyleCnt="3">
        <dgm:presLayoutVars>
          <dgm:chMax val="0"/>
          <dgm:chPref val="0"/>
        </dgm:presLayoutVars>
      </dgm:prSet>
      <dgm:spPr/>
    </dgm:pt>
    <dgm:pt modelId="{C1717F60-F43D-44F0-81B5-8CBF51DFCD24}" type="pres">
      <dgm:prSet presAssocID="{54572A4A-112F-4956-B87E-09AC5438A530}" presName="sibTrans" presStyleCnt="0"/>
      <dgm:spPr/>
    </dgm:pt>
    <dgm:pt modelId="{B5ED1953-FCE2-4F9C-8E0D-838CB138324E}" type="pres">
      <dgm:prSet presAssocID="{52008E07-D88B-4EEB-B82E-BA4F71693814}" presName="compNode" presStyleCnt="0"/>
      <dgm:spPr/>
    </dgm:pt>
    <dgm:pt modelId="{98C49A69-4241-4785-B2DE-DBE00011C42A}" type="pres">
      <dgm:prSet presAssocID="{52008E07-D88B-4EEB-B82E-BA4F71693814}" presName="bgRect" presStyleLbl="bgShp" presStyleIdx="1" presStyleCnt="3"/>
      <dgm:spPr/>
    </dgm:pt>
    <dgm:pt modelId="{A9D8BEFF-A0A6-481A-AAD9-F7915B7BD763}" type="pres">
      <dgm:prSet presAssocID="{52008E07-D88B-4EEB-B82E-BA4F7169381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2574B99-2213-4F2B-B911-837AFDEBC4DF}" type="pres">
      <dgm:prSet presAssocID="{52008E07-D88B-4EEB-B82E-BA4F71693814}" presName="spaceRect" presStyleCnt="0"/>
      <dgm:spPr/>
    </dgm:pt>
    <dgm:pt modelId="{318C7EDB-4EE2-42DF-ACB0-1D8FDAA1E18C}" type="pres">
      <dgm:prSet presAssocID="{52008E07-D88B-4EEB-B82E-BA4F71693814}" presName="parTx" presStyleLbl="revTx" presStyleIdx="1" presStyleCnt="3">
        <dgm:presLayoutVars>
          <dgm:chMax val="0"/>
          <dgm:chPref val="0"/>
        </dgm:presLayoutVars>
      </dgm:prSet>
      <dgm:spPr/>
    </dgm:pt>
    <dgm:pt modelId="{9252C725-89D0-421C-A63B-E48C5444C987}" type="pres">
      <dgm:prSet presAssocID="{C21B1F12-B1C0-4A4B-8E2C-D8475C50BCAD}" presName="sibTrans" presStyleCnt="0"/>
      <dgm:spPr/>
    </dgm:pt>
    <dgm:pt modelId="{3097D26F-5EC6-4E19-9251-AEC66A99E9D0}" type="pres">
      <dgm:prSet presAssocID="{C79CF6F8-FE9A-4C5E-8F5D-57D92864A3D5}" presName="compNode" presStyleCnt="0"/>
      <dgm:spPr/>
    </dgm:pt>
    <dgm:pt modelId="{E704BB85-F753-48E1-B4B4-A9D10D7B489E}" type="pres">
      <dgm:prSet presAssocID="{C79CF6F8-FE9A-4C5E-8F5D-57D92864A3D5}" presName="bgRect" presStyleLbl="bgShp" presStyleIdx="2" presStyleCnt="3"/>
      <dgm:spPr/>
    </dgm:pt>
    <dgm:pt modelId="{487760D1-2182-4735-A483-880740A7D8A7}" type="pres">
      <dgm:prSet presAssocID="{C79CF6F8-FE9A-4C5E-8F5D-57D92864A3D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D91674D2-FE30-4272-B431-4DC895FBCBA9}" type="pres">
      <dgm:prSet presAssocID="{C79CF6F8-FE9A-4C5E-8F5D-57D92864A3D5}" presName="spaceRect" presStyleCnt="0"/>
      <dgm:spPr/>
    </dgm:pt>
    <dgm:pt modelId="{C9C24381-0E99-40A2-BFE7-D198EF21D179}" type="pres">
      <dgm:prSet presAssocID="{C79CF6F8-FE9A-4C5E-8F5D-57D92864A3D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46D4B25-5653-4C4A-9951-19A006E83E1A}" type="presOf" srcId="{BCD839BE-84DB-4063-A0D2-629148F2EAB3}" destId="{5E505CEE-FBD5-410B-B152-3C5D9C85E2A5}" srcOrd="0" destOrd="0" presId="urn:microsoft.com/office/officeart/2018/2/layout/IconVerticalSolidList"/>
    <dgm:cxn modelId="{3B32612F-2D78-4911-ACF2-DF294FD1C903}" srcId="{5B26DF88-26E2-4F11-B936-AA9F2112A5F5}" destId="{C79CF6F8-FE9A-4C5E-8F5D-57D92864A3D5}" srcOrd="2" destOrd="0" parTransId="{9301F86E-0F83-4D0D-9576-7A6A0DAFE0C6}" sibTransId="{7652BB45-16E5-42B3-8455-76805F4094D6}"/>
    <dgm:cxn modelId="{BD09125C-2910-4240-87C8-43809CF34B83}" type="presOf" srcId="{C79CF6F8-FE9A-4C5E-8F5D-57D92864A3D5}" destId="{C9C24381-0E99-40A2-BFE7-D198EF21D179}" srcOrd="0" destOrd="0" presId="urn:microsoft.com/office/officeart/2018/2/layout/IconVerticalSolidList"/>
    <dgm:cxn modelId="{94C7FA49-E3DD-417C-9352-DEF0FB8D3929}" srcId="{5B26DF88-26E2-4F11-B936-AA9F2112A5F5}" destId="{52008E07-D88B-4EEB-B82E-BA4F71693814}" srcOrd="1" destOrd="0" parTransId="{9EB777E5-33DD-4CBA-8797-59AD32116175}" sibTransId="{C21B1F12-B1C0-4A4B-8E2C-D8475C50BCAD}"/>
    <dgm:cxn modelId="{D5D7278F-9BB3-4D24-BF64-0819498DF9A1}" srcId="{5B26DF88-26E2-4F11-B936-AA9F2112A5F5}" destId="{BCD839BE-84DB-4063-A0D2-629148F2EAB3}" srcOrd="0" destOrd="0" parTransId="{665479F5-B855-4411-ACF1-729762CA41DF}" sibTransId="{54572A4A-112F-4956-B87E-09AC5438A530}"/>
    <dgm:cxn modelId="{6829FAC4-929E-412E-9DD2-A229A74C1398}" type="presOf" srcId="{5B26DF88-26E2-4F11-B936-AA9F2112A5F5}" destId="{054D9161-72AA-4038-BDA8-FDA9B55D591A}" srcOrd="0" destOrd="0" presId="urn:microsoft.com/office/officeart/2018/2/layout/IconVerticalSolidList"/>
    <dgm:cxn modelId="{40DB5DDC-7781-4557-9A95-ED8484032446}" type="presOf" srcId="{52008E07-D88B-4EEB-B82E-BA4F71693814}" destId="{318C7EDB-4EE2-42DF-ACB0-1D8FDAA1E18C}" srcOrd="0" destOrd="0" presId="urn:microsoft.com/office/officeart/2018/2/layout/IconVerticalSolidList"/>
    <dgm:cxn modelId="{3EBE170B-2046-46DB-AF8F-3C9D7CFD9A6E}" type="presParOf" srcId="{054D9161-72AA-4038-BDA8-FDA9B55D591A}" destId="{9E2F48B4-A10A-4802-B971-A7BF4C6B5CA7}" srcOrd="0" destOrd="0" presId="urn:microsoft.com/office/officeart/2018/2/layout/IconVerticalSolidList"/>
    <dgm:cxn modelId="{8AE61955-B426-416F-A67C-FE4206759569}" type="presParOf" srcId="{9E2F48B4-A10A-4802-B971-A7BF4C6B5CA7}" destId="{2F102420-7870-4BB4-B34A-9ACC92305015}" srcOrd="0" destOrd="0" presId="urn:microsoft.com/office/officeart/2018/2/layout/IconVerticalSolidList"/>
    <dgm:cxn modelId="{8C68E135-F283-474D-B7A2-973AD07B48C6}" type="presParOf" srcId="{9E2F48B4-A10A-4802-B971-A7BF4C6B5CA7}" destId="{200F2C2D-9F3F-43CC-BF9B-B3F15A89F237}" srcOrd="1" destOrd="0" presId="urn:microsoft.com/office/officeart/2018/2/layout/IconVerticalSolidList"/>
    <dgm:cxn modelId="{F479260E-E706-48F8-A40A-28D3F9621C6F}" type="presParOf" srcId="{9E2F48B4-A10A-4802-B971-A7BF4C6B5CA7}" destId="{72829B5A-7A88-47B5-8894-8F5CE34DAA0C}" srcOrd="2" destOrd="0" presId="urn:microsoft.com/office/officeart/2018/2/layout/IconVerticalSolidList"/>
    <dgm:cxn modelId="{6C943F2F-62DF-40B5-A9F7-8229398FF61A}" type="presParOf" srcId="{9E2F48B4-A10A-4802-B971-A7BF4C6B5CA7}" destId="{5E505CEE-FBD5-410B-B152-3C5D9C85E2A5}" srcOrd="3" destOrd="0" presId="urn:microsoft.com/office/officeart/2018/2/layout/IconVerticalSolidList"/>
    <dgm:cxn modelId="{BA778C2A-D6A8-4886-A77C-53BDC1A6D69D}" type="presParOf" srcId="{054D9161-72AA-4038-BDA8-FDA9B55D591A}" destId="{C1717F60-F43D-44F0-81B5-8CBF51DFCD24}" srcOrd="1" destOrd="0" presId="urn:microsoft.com/office/officeart/2018/2/layout/IconVerticalSolidList"/>
    <dgm:cxn modelId="{8A988929-3D8E-4AC5-B842-865530BC0BE6}" type="presParOf" srcId="{054D9161-72AA-4038-BDA8-FDA9B55D591A}" destId="{B5ED1953-FCE2-4F9C-8E0D-838CB138324E}" srcOrd="2" destOrd="0" presId="urn:microsoft.com/office/officeart/2018/2/layout/IconVerticalSolidList"/>
    <dgm:cxn modelId="{B1C48837-02C0-4007-80FD-07787D6D6BB3}" type="presParOf" srcId="{B5ED1953-FCE2-4F9C-8E0D-838CB138324E}" destId="{98C49A69-4241-4785-B2DE-DBE00011C42A}" srcOrd="0" destOrd="0" presId="urn:microsoft.com/office/officeart/2018/2/layout/IconVerticalSolidList"/>
    <dgm:cxn modelId="{DEC9D0AF-A5D8-4639-AC9E-1CAF32C72CD2}" type="presParOf" srcId="{B5ED1953-FCE2-4F9C-8E0D-838CB138324E}" destId="{A9D8BEFF-A0A6-481A-AAD9-F7915B7BD763}" srcOrd="1" destOrd="0" presId="urn:microsoft.com/office/officeart/2018/2/layout/IconVerticalSolidList"/>
    <dgm:cxn modelId="{3CE45D98-1927-445D-99B4-B34D5F34E872}" type="presParOf" srcId="{B5ED1953-FCE2-4F9C-8E0D-838CB138324E}" destId="{52574B99-2213-4F2B-B911-837AFDEBC4DF}" srcOrd="2" destOrd="0" presId="urn:microsoft.com/office/officeart/2018/2/layout/IconVerticalSolidList"/>
    <dgm:cxn modelId="{0731E287-A4A5-4ABE-9C3C-7D340F92E97E}" type="presParOf" srcId="{B5ED1953-FCE2-4F9C-8E0D-838CB138324E}" destId="{318C7EDB-4EE2-42DF-ACB0-1D8FDAA1E18C}" srcOrd="3" destOrd="0" presId="urn:microsoft.com/office/officeart/2018/2/layout/IconVerticalSolidList"/>
    <dgm:cxn modelId="{03373F4A-75C7-4388-8767-E7F8AC0AB9F0}" type="presParOf" srcId="{054D9161-72AA-4038-BDA8-FDA9B55D591A}" destId="{9252C725-89D0-421C-A63B-E48C5444C987}" srcOrd="3" destOrd="0" presId="urn:microsoft.com/office/officeart/2018/2/layout/IconVerticalSolidList"/>
    <dgm:cxn modelId="{171595A3-0CC8-4F07-A65F-35D55004BE6C}" type="presParOf" srcId="{054D9161-72AA-4038-BDA8-FDA9B55D591A}" destId="{3097D26F-5EC6-4E19-9251-AEC66A99E9D0}" srcOrd="4" destOrd="0" presId="urn:microsoft.com/office/officeart/2018/2/layout/IconVerticalSolidList"/>
    <dgm:cxn modelId="{F641A33B-7E32-4D06-81C2-D8B3B1E4B438}" type="presParOf" srcId="{3097D26F-5EC6-4E19-9251-AEC66A99E9D0}" destId="{E704BB85-F753-48E1-B4B4-A9D10D7B489E}" srcOrd="0" destOrd="0" presId="urn:microsoft.com/office/officeart/2018/2/layout/IconVerticalSolidList"/>
    <dgm:cxn modelId="{34F6F8D1-2141-4437-B10A-E6594FD77669}" type="presParOf" srcId="{3097D26F-5EC6-4E19-9251-AEC66A99E9D0}" destId="{487760D1-2182-4735-A483-880740A7D8A7}" srcOrd="1" destOrd="0" presId="urn:microsoft.com/office/officeart/2018/2/layout/IconVerticalSolidList"/>
    <dgm:cxn modelId="{389C2940-B250-4751-9394-AC9851EC21AD}" type="presParOf" srcId="{3097D26F-5EC6-4E19-9251-AEC66A99E9D0}" destId="{D91674D2-FE30-4272-B431-4DC895FBCBA9}" srcOrd="2" destOrd="0" presId="urn:microsoft.com/office/officeart/2018/2/layout/IconVerticalSolidList"/>
    <dgm:cxn modelId="{D00AF1C6-6839-45D9-9F00-8095A17A30D9}" type="presParOf" srcId="{3097D26F-5EC6-4E19-9251-AEC66A99E9D0}" destId="{C9C24381-0E99-40A2-BFE7-D198EF21D17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030E356-8F59-48D9-9D04-5AA39458DC0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94F041D-F2D5-4901-89F1-C97C5CCD6879}">
      <dgm:prSet/>
      <dgm:spPr/>
      <dgm:t>
        <a:bodyPr/>
        <a:lstStyle/>
        <a:p>
          <a:r>
            <a:rPr lang="en-US" b="1" dirty="0"/>
            <a:t>Audit Committee</a:t>
          </a:r>
          <a:r>
            <a:rPr lang="en-US" dirty="0"/>
            <a:t>: financial integrity and reporting.</a:t>
          </a:r>
        </a:p>
      </dgm:t>
    </dgm:pt>
    <dgm:pt modelId="{03AA0423-B2DB-4CEE-9516-29694E577387}" type="parTrans" cxnId="{CF85C31B-51B8-4B9F-99F9-F4AC7ED9B945}">
      <dgm:prSet/>
      <dgm:spPr/>
      <dgm:t>
        <a:bodyPr/>
        <a:lstStyle/>
        <a:p>
          <a:endParaRPr lang="en-US"/>
        </a:p>
      </dgm:t>
    </dgm:pt>
    <dgm:pt modelId="{D6549D78-5478-4ADB-B3C9-BB9E4E736C03}" type="sibTrans" cxnId="{CF85C31B-51B8-4B9F-99F9-F4AC7ED9B945}">
      <dgm:prSet/>
      <dgm:spPr/>
      <dgm:t>
        <a:bodyPr/>
        <a:lstStyle/>
        <a:p>
          <a:endParaRPr lang="en-US"/>
        </a:p>
      </dgm:t>
    </dgm:pt>
    <dgm:pt modelId="{6BBC593D-8A2E-4A8B-A3B0-B4558183DB02}">
      <dgm:prSet/>
      <dgm:spPr/>
      <dgm:t>
        <a:bodyPr/>
        <a:lstStyle/>
        <a:p>
          <a:r>
            <a:rPr lang="en-US" b="1" dirty="0"/>
            <a:t>Risk Committee</a:t>
          </a:r>
          <a:r>
            <a:rPr lang="en-US" dirty="0"/>
            <a:t>: multi-capital risk oversight.</a:t>
          </a:r>
        </a:p>
      </dgm:t>
    </dgm:pt>
    <dgm:pt modelId="{874ED9BF-8C84-4ABB-9BCF-2FBF78556393}" type="parTrans" cxnId="{A386E354-1D40-437E-A7AC-8C697DF51900}">
      <dgm:prSet/>
      <dgm:spPr/>
      <dgm:t>
        <a:bodyPr/>
        <a:lstStyle/>
        <a:p>
          <a:endParaRPr lang="en-US"/>
        </a:p>
      </dgm:t>
    </dgm:pt>
    <dgm:pt modelId="{ECFCA522-7DB1-42C0-A311-241706C48ADC}" type="sibTrans" cxnId="{A386E354-1D40-437E-A7AC-8C697DF51900}">
      <dgm:prSet/>
      <dgm:spPr/>
      <dgm:t>
        <a:bodyPr/>
        <a:lstStyle/>
        <a:p>
          <a:endParaRPr lang="en-US"/>
        </a:p>
      </dgm:t>
    </dgm:pt>
    <dgm:pt modelId="{DE0C2B63-94C4-4872-825F-88A6887FEBCF}">
      <dgm:prSet/>
      <dgm:spPr/>
      <dgm:t>
        <a:bodyPr/>
        <a:lstStyle/>
        <a:p>
          <a:r>
            <a:rPr lang="en-US" b="1" dirty="0"/>
            <a:t>Governance/Nomination Committee</a:t>
          </a:r>
          <a:r>
            <a:rPr lang="en-US" dirty="0"/>
            <a:t>: leadership, ethics, succession.</a:t>
          </a:r>
        </a:p>
      </dgm:t>
    </dgm:pt>
    <dgm:pt modelId="{1291DA12-A3F7-4440-BEF3-6F015E685DCD}" type="parTrans" cxnId="{F1397586-1500-45D1-90A4-16A8F86827CA}">
      <dgm:prSet/>
      <dgm:spPr/>
      <dgm:t>
        <a:bodyPr/>
        <a:lstStyle/>
        <a:p>
          <a:endParaRPr lang="en-US"/>
        </a:p>
      </dgm:t>
    </dgm:pt>
    <dgm:pt modelId="{0CDEB951-49EB-4914-B04B-1B40DA8C4B72}" type="sibTrans" cxnId="{F1397586-1500-45D1-90A4-16A8F86827CA}">
      <dgm:prSet/>
      <dgm:spPr/>
      <dgm:t>
        <a:bodyPr/>
        <a:lstStyle/>
        <a:p>
          <a:endParaRPr lang="en-US"/>
        </a:p>
      </dgm:t>
    </dgm:pt>
    <dgm:pt modelId="{097D262C-3154-49B0-9C60-8CD5BCD82FF6}">
      <dgm:prSet/>
      <dgm:spPr/>
      <dgm:t>
        <a:bodyPr/>
        <a:lstStyle/>
        <a:p>
          <a:r>
            <a:rPr lang="en-US" b="1" dirty="0"/>
            <a:t>Sustainability/</a:t>
          </a:r>
          <a:r>
            <a:rPr lang="en-US" b="1" dirty="0" err="1"/>
            <a:t>ESG</a:t>
          </a:r>
          <a:r>
            <a:rPr lang="en-US" b="1" dirty="0"/>
            <a:t> Committee</a:t>
          </a:r>
          <a:r>
            <a:rPr lang="en-US" dirty="0"/>
            <a:t>: social and natural capital governance.</a:t>
          </a:r>
        </a:p>
      </dgm:t>
    </dgm:pt>
    <dgm:pt modelId="{D03999B6-E397-4785-9410-C97770FD7902}" type="parTrans" cxnId="{AF1302A2-9837-4A66-8AAD-1D325C251037}">
      <dgm:prSet/>
      <dgm:spPr/>
      <dgm:t>
        <a:bodyPr/>
        <a:lstStyle/>
        <a:p>
          <a:endParaRPr lang="en-US"/>
        </a:p>
      </dgm:t>
    </dgm:pt>
    <dgm:pt modelId="{D270B83C-5EAF-4E3D-B0C8-60D81D077755}" type="sibTrans" cxnId="{AF1302A2-9837-4A66-8AAD-1D325C251037}">
      <dgm:prSet/>
      <dgm:spPr/>
      <dgm:t>
        <a:bodyPr/>
        <a:lstStyle/>
        <a:p>
          <a:endParaRPr lang="en-US"/>
        </a:p>
      </dgm:t>
    </dgm:pt>
    <dgm:pt modelId="{1039538A-2342-43CC-9312-0EB6B4689DC4}">
      <dgm:prSet/>
      <dgm:spPr/>
      <dgm:t>
        <a:bodyPr/>
        <a:lstStyle/>
        <a:p>
          <a:r>
            <a:rPr lang="en-US" b="1" dirty="0"/>
            <a:t>ICT/Digital Committee</a:t>
          </a:r>
          <a:r>
            <a:rPr lang="en-US" dirty="0"/>
            <a:t>: intellectual capital and cybersecurity.</a:t>
          </a:r>
        </a:p>
      </dgm:t>
    </dgm:pt>
    <dgm:pt modelId="{CBC07F6B-91DC-4730-98A5-A0D114C583A8}" type="parTrans" cxnId="{04A24A4B-7EEA-40BA-85B9-458A91CFA4FB}">
      <dgm:prSet/>
      <dgm:spPr/>
      <dgm:t>
        <a:bodyPr/>
        <a:lstStyle/>
        <a:p>
          <a:endParaRPr lang="en-US"/>
        </a:p>
      </dgm:t>
    </dgm:pt>
    <dgm:pt modelId="{3F48A78F-839A-4BD9-AAA1-D2296050819E}" type="sibTrans" cxnId="{04A24A4B-7EEA-40BA-85B9-458A91CFA4FB}">
      <dgm:prSet/>
      <dgm:spPr/>
      <dgm:t>
        <a:bodyPr/>
        <a:lstStyle/>
        <a:p>
          <a:endParaRPr lang="en-US"/>
        </a:p>
      </dgm:t>
    </dgm:pt>
    <dgm:pt modelId="{A8FF11F1-0B6E-4E6E-AE57-049FD2B9AB8B}" type="pres">
      <dgm:prSet presAssocID="{7030E356-8F59-48D9-9D04-5AA39458DC09}" presName="root" presStyleCnt="0">
        <dgm:presLayoutVars>
          <dgm:dir/>
          <dgm:resizeHandles val="exact"/>
        </dgm:presLayoutVars>
      </dgm:prSet>
      <dgm:spPr/>
    </dgm:pt>
    <dgm:pt modelId="{19D57476-DF4E-4395-8417-8B22EF09EF82}" type="pres">
      <dgm:prSet presAssocID="{394F041D-F2D5-4901-89F1-C97C5CCD6879}" presName="compNode" presStyleCnt="0"/>
      <dgm:spPr/>
    </dgm:pt>
    <dgm:pt modelId="{DE8F041C-0E04-47E7-B425-C7BB737EFAC7}" type="pres">
      <dgm:prSet presAssocID="{394F041D-F2D5-4901-89F1-C97C5CCD6879}" presName="bgRect" presStyleLbl="bgShp" presStyleIdx="0" presStyleCnt="5"/>
      <dgm:spPr/>
    </dgm:pt>
    <dgm:pt modelId="{F55095D6-D938-416C-857A-8BF6BAA9934A}" type="pres">
      <dgm:prSet presAssocID="{394F041D-F2D5-4901-89F1-C97C5CCD687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760ED00E-AB9B-484C-85D9-270A79FD6756}" type="pres">
      <dgm:prSet presAssocID="{394F041D-F2D5-4901-89F1-C97C5CCD6879}" presName="spaceRect" presStyleCnt="0"/>
      <dgm:spPr/>
    </dgm:pt>
    <dgm:pt modelId="{43BADAE5-9C51-4C04-8172-258B4F8ADAD1}" type="pres">
      <dgm:prSet presAssocID="{394F041D-F2D5-4901-89F1-C97C5CCD6879}" presName="parTx" presStyleLbl="revTx" presStyleIdx="0" presStyleCnt="5">
        <dgm:presLayoutVars>
          <dgm:chMax val="0"/>
          <dgm:chPref val="0"/>
        </dgm:presLayoutVars>
      </dgm:prSet>
      <dgm:spPr/>
    </dgm:pt>
    <dgm:pt modelId="{079F3C77-8FC3-4405-89D2-F0096404A10D}" type="pres">
      <dgm:prSet presAssocID="{D6549D78-5478-4ADB-B3C9-BB9E4E736C03}" presName="sibTrans" presStyleCnt="0"/>
      <dgm:spPr/>
    </dgm:pt>
    <dgm:pt modelId="{6CB32B5F-A20D-4FC0-8565-20469DDC53A8}" type="pres">
      <dgm:prSet presAssocID="{6BBC593D-8A2E-4A8B-A3B0-B4558183DB02}" presName="compNode" presStyleCnt="0"/>
      <dgm:spPr/>
    </dgm:pt>
    <dgm:pt modelId="{F97817E9-0655-4C34-B4B0-EF56E354E26D}" type="pres">
      <dgm:prSet presAssocID="{6BBC593D-8A2E-4A8B-A3B0-B4558183DB02}" presName="bgRect" presStyleLbl="bgShp" presStyleIdx="1" presStyleCnt="5"/>
      <dgm:spPr/>
    </dgm:pt>
    <dgm:pt modelId="{A010C429-2DF9-4BC2-A69C-CE6C837EB7A5}" type="pres">
      <dgm:prSet presAssocID="{6BBC593D-8A2E-4A8B-A3B0-B4558183DB0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68476BAE-13C8-4E26-84A5-C76F68415B44}" type="pres">
      <dgm:prSet presAssocID="{6BBC593D-8A2E-4A8B-A3B0-B4558183DB02}" presName="spaceRect" presStyleCnt="0"/>
      <dgm:spPr/>
    </dgm:pt>
    <dgm:pt modelId="{486E9B74-09FE-40A6-99EA-FD1F84820512}" type="pres">
      <dgm:prSet presAssocID="{6BBC593D-8A2E-4A8B-A3B0-B4558183DB02}" presName="parTx" presStyleLbl="revTx" presStyleIdx="1" presStyleCnt="5">
        <dgm:presLayoutVars>
          <dgm:chMax val="0"/>
          <dgm:chPref val="0"/>
        </dgm:presLayoutVars>
      </dgm:prSet>
      <dgm:spPr/>
    </dgm:pt>
    <dgm:pt modelId="{A26EA0BB-F7DF-44B6-AA34-6C1665049853}" type="pres">
      <dgm:prSet presAssocID="{ECFCA522-7DB1-42C0-A311-241706C48ADC}" presName="sibTrans" presStyleCnt="0"/>
      <dgm:spPr/>
    </dgm:pt>
    <dgm:pt modelId="{52D2449B-0E39-42D6-80BF-09F74879CBCC}" type="pres">
      <dgm:prSet presAssocID="{DE0C2B63-94C4-4872-825F-88A6887FEBCF}" presName="compNode" presStyleCnt="0"/>
      <dgm:spPr/>
    </dgm:pt>
    <dgm:pt modelId="{786A5671-FB17-43BC-BC57-A84311261229}" type="pres">
      <dgm:prSet presAssocID="{DE0C2B63-94C4-4872-825F-88A6887FEBCF}" presName="bgRect" presStyleLbl="bgShp" presStyleIdx="2" presStyleCnt="5"/>
      <dgm:spPr/>
    </dgm:pt>
    <dgm:pt modelId="{D5ADAFB4-2D95-413F-8492-7954A944F245}" type="pres">
      <dgm:prSet presAssocID="{DE0C2B63-94C4-4872-825F-88A6887FEBC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C3C02BF6-FDF4-4251-8EF1-EB7442819FD3}" type="pres">
      <dgm:prSet presAssocID="{DE0C2B63-94C4-4872-825F-88A6887FEBCF}" presName="spaceRect" presStyleCnt="0"/>
      <dgm:spPr/>
    </dgm:pt>
    <dgm:pt modelId="{9CD1D248-E150-4B6B-B23A-B5EC132150A5}" type="pres">
      <dgm:prSet presAssocID="{DE0C2B63-94C4-4872-825F-88A6887FEBCF}" presName="parTx" presStyleLbl="revTx" presStyleIdx="2" presStyleCnt="5">
        <dgm:presLayoutVars>
          <dgm:chMax val="0"/>
          <dgm:chPref val="0"/>
        </dgm:presLayoutVars>
      </dgm:prSet>
      <dgm:spPr/>
    </dgm:pt>
    <dgm:pt modelId="{F7B11314-B820-429E-BB03-C4C9B6680F95}" type="pres">
      <dgm:prSet presAssocID="{0CDEB951-49EB-4914-B04B-1B40DA8C4B72}" presName="sibTrans" presStyleCnt="0"/>
      <dgm:spPr/>
    </dgm:pt>
    <dgm:pt modelId="{7F8F6A67-0C8A-486E-BE56-F236D870D5F5}" type="pres">
      <dgm:prSet presAssocID="{097D262C-3154-49B0-9C60-8CD5BCD82FF6}" presName="compNode" presStyleCnt="0"/>
      <dgm:spPr/>
    </dgm:pt>
    <dgm:pt modelId="{B3D6E2C0-A085-40AC-9276-975B54991CA3}" type="pres">
      <dgm:prSet presAssocID="{097D262C-3154-49B0-9C60-8CD5BCD82FF6}" presName="bgRect" presStyleLbl="bgShp" presStyleIdx="3" presStyleCnt="5"/>
      <dgm:spPr/>
    </dgm:pt>
    <dgm:pt modelId="{99FFC08F-CDF6-4B28-854C-B4FD1368E341}" type="pres">
      <dgm:prSet presAssocID="{097D262C-3154-49B0-9C60-8CD5BCD82FF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D0EE7F55-5170-46FB-8B1C-E4DACB87E3F0}" type="pres">
      <dgm:prSet presAssocID="{097D262C-3154-49B0-9C60-8CD5BCD82FF6}" presName="spaceRect" presStyleCnt="0"/>
      <dgm:spPr/>
    </dgm:pt>
    <dgm:pt modelId="{D76C6D51-7CDC-4ACC-BEB2-40937B37A6A6}" type="pres">
      <dgm:prSet presAssocID="{097D262C-3154-49B0-9C60-8CD5BCD82FF6}" presName="parTx" presStyleLbl="revTx" presStyleIdx="3" presStyleCnt="5">
        <dgm:presLayoutVars>
          <dgm:chMax val="0"/>
          <dgm:chPref val="0"/>
        </dgm:presLayoutVars>
      </dgm:prSet>
      <dgm:spPr/>
    </dgm:pt>
    <dgm:pt modelId="{8576316C-751A-467E-8F7B-23B31AB2F71B}" type="pres">
      <dgm:prSet presAssocID="{D270B83C-5EAF-4E3D-B0C8-60D81D077755}" presName="sibTrans" presStyleCnt="0"/>
      <dgm:spPr/>
    </dgm:pt>
    <dgm:pt modelId="{3F524143-21A0-42E3-AD1B-FD7A684BA283}" type="pres">
      <dgm:prSet presAssocID="{1039538A-2342-43CC-9312-0EB6B4689DC4}" presName="compNode" presStyleCnt="0"/>
      <dgm:spPr/>
    </dgm:pt>
    <dgm:pt modelId="{24CA0583-48FA-4F0A-BCCB-F09BD0DA7E5D}" type="pres">
      <dgm:prSet presAssocID="{1039538A-2342-43CC-9312-0EB6B4689DC4}" presName="bgRect" presStyleLbl="bgShp" presStyleIdx="4" presStyleCnt="5"/>
      <dgm:spPr/>
    </dgm:pt>
    <dgm:pt modelId="{C976ECB5-6260-48BA-BADE-CE5984D4BC0C}" type="pres">
      <dgm:prSet presAssocID="{1039538A-2342-43CC-9312-0EB6B4689DC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80B250C1-4ED4-44B2-B2CD-290246EB8E70}" type="pres">
      <dgm:prSet presAssocID="{1039538A-2342-43CC-9312-0EB6B4689DC4}" presName="spaceRect" presStyleCnt="0"/>
      <dgm:spPr/>
    </dgm:pt>
    <dgm:pt modelId="{59F64F87-A952-47CD-BD52-06BFBD570194}" type="pres">
      <dgm:prSet presAssocID="{1039538A-2342-43CC-9312-0EB6B4689DC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F85C31B-51B8-4B9F-99F9-F4AC7ED9B945}" srcId="{7030E356-8F59-48D9-9D04-5AA39458DC09}" destId="{394F041D-F2D5-4901-89F1-C97C5CCD6879}" srcOrd="0" destOrd="0" parTransId="{03AA0423-B2DB-4CEE-9516-29694E577387}" sibTransId="{D6549D78-5478-4ADB-B3C9-BB9E4E736C03}"/>
    <dgm:cxn modelId="{B502F83F-5F32-4507-9884-4FF34917E784}" type="presOf" srcId="{7030E356-8F59-48D9-9D04-5AA39458DC09}" destId="{A8FF11F1-0B6E-4E6E-AE57-049FD2B9AB8B}" srcOrd="0" destOrd="0" presId="urn:microsoft.com/office/officeart/2018/2/layout/IconVerticalSolidList"/>
    <dgm:cxn modelId="{04A24A4B-7EEA-40BA-85B9-458A91CFA4FB}" srcId="{7030E356-8F59-48D9-9D04-5AA39458DC09}" destId="{1039538A-2342-43CC-9312-0EB6B4689DC4}" srcOrd="4" destOrd="0" parTransId="{CBC07F6B-91DC-4730-98A5-A0D114C583A8}" sibTransId="{3F48A78F-839A-4BD9-AAA1-D2296050819E}"/>
    <dgm:cxn modelId="{A386E354-1D40-437E-A7AC-8C697DF51900}" srcId="{7030E356-8F59-48D9-9D04-5AA39458DC09}" destId="{6BBC593D-8A2E-4A8B-A3B0-B4558183DB02}" srcOrd="1" destOrd="0" parTransId="{874ED9BF-8C84-4ABB-9BCF-2FBF78556393}" sibTransId="{ECFCA522-7DB1-42C0-A311-241706C48ADC}"/>
    <dgm:cxn modelId="{F1397586-1500-45D1-90A4-16A8F86827CA}" srcId="{7030E356-8F59-48D9-9D04-5AA39458DC09}" destId="{DE0C2B63-94C4-4872-825F-88A6887FEBCF}" srcOrd="2" destOrd="0" parTransId="{1291DA12-A3F7-4440-BEF3-6F015E685DCD}" sibTransId="{0CDEB951-49EB-4914-B04B-1B40DA8C4B72}"/>
    <dgm:cxn modelId="{588A9D8B-F073-4F3C-BE17-0B7DF6741162}" type="presOf" srcId="{097D262C-3154-49B0-9C60-8CD5BCD82FF6}" destId="{D76C6D51-7CDC-4ACC-BEB2-40937B37A6A6}" srcOrd="0" destOrd="0" presId="urn:microsoft.com/office/officeart/2018/2/layout/IconVerticalSolidList"/>
    <dgm:cxn modelId="{AF1302A2-9837-4A66-8AAD-1D325C251037}" srcId="{7030E356-8F59-48D9-9D04-5AA39458DC09}" destId="{097D262C-3154-49B0-9C60-8CD5BCD82FF6}" srcOrd="3" destOrd="0" parTransId="{D03999B6-E397-4785-9410-C97770FD7902}" sibTransId="{D270B83C-5EAF-4E3D-B0C8-60D81D077755}"/>
    <dgm:cxn modelId="{D460D2AE-9F2E-48B7-8D63-036D81024C6D}" type="presOf" srcId="{394F041D-F2D5-4901-89F1-C97C5CCD6879}" destId="{43BADAE5-9C51-4C04-8172-258B4F8ADAD1}" srcOrd="0" destOrd="0" presId="urn:microsoft.com/office/officeart/2018/2/layout/IconVerticalSolidList"/>
    <dgm:cxn modelId="{A394F0BE-0FE4-4C90-BAC2-308ECD48C089}" type="presOf" srcId="{6BBC593D-8A2E-4A8B-A3B0-B4558183DB02}" destId="{486E9B74-09FE-40A6-99EA-FD1F84820512}" srcOrd="0" destOrd="0" presId="urn:microsoft.com/office/officeart/2018/2/layout/IconVerticalSolidList"/>
    <dgm:cxn modelId="{D3273DC6-72FA-4766-9E89-A03E94E00450}" type="presOf" srcId="{DE0C2B63-94C4-4872-825F-88A6887FEBCF}" destId="{9CD1D248-E150-4B6B-B23A-B5EC132150A5}" srcOrd="0" destOrd="0" presId="urn:microsoft.com/office/officeart/2018/2/layout/IconVerticalSolidList"/>
    <dgm:cxn modelId="{7ED5DEE3-CC6E-4EE2-AB6F-0A2F2BFE95BA}" type="presOf" srcId="{1039538A-2342-43CC-9312-0EB6B4689DC4}" destId="{59F64F87-A952-47CD-BD52-06BFBD570194}" srcOrd="0" destOrd="0" presId="urn:microsoft.com/office/officeart/2018/2/layout/IconVerticalSolidList"/>
    <dgm:cxn modelId="{288A4D1D-CD00-44E0-BC99-87314FEA6F44}" type="presParOf" srcId="{A8FF11F1-0B6E-4E6E-AE57-049FD2B9AB8B}" destId="{19D57476-DF4E-4395-8417-8B22EF09EF82}" srcOrd="0" destOrd="0" presId="urn:microsoft.com/office/officeart/2018/2/layout/IconVerticalSolidList"/>
    <dgm:cxn modelId="{D09691C7-C297-4F94-B2C9-95D32A250F67}" type="presParOf" srcId="{19D57476-DF4E-4395-8417-8B22EF09EF82}" destId="{DE8F041C-0E04-47E7-B425-C7BB737EFAC7}" srcOrd="0" destOrd="0" presId="urn:microsoft.com/office/officeart/2018/2/layout/IconVerticalSolidList"/>
    <dgm:cxn modelId="{A717444E-025B-4F04-BB85-EDC308617EF2}" type="presParOf" srcId="{19D57476-DF4E-4395-8417-8B22EF09EF82}" destId="{F55095D6-D938-416C-857A-8BF6BAA9934A}" srcOrd="1" destOrd="0" presId="urn:microsoft.com/office/officeart/2018/2/layout/IconVerticalSolidList"/>
    <dgm:cxn modelId="{09BAB022-E3DC-4474-8C8C-7EAF58BC3D17}" type="presParOf" srcId="{19D57476-DF4E-4395-8417-8B22EF09EF82}" destId="{760ED00E-AB9B-484C-85D9-270A79FD6756}" srcOrd="2" destOrd="0" presId="urn:microsoft.com/office/officeart/2018/2/layout/IconVerticalSolidList"/>
    <dgm:cxn modelId="{6B83178B-45F2-44F4-8BBA-54FD4CB7875E}" type="presParOf" srcId="{19D57476-DF4E-4395-8417-8B22EF09EF82}" destId="{43BADAE5-9C51-4C04-8172-258B4F8ADAD1}" srcOrd="3" destOrd="0" presId="urn:microsoft.com/office/officeart/2018/2/layout/IconVerticalSolidList"/>
    <dgm:cxn modelId="{28ED0A89-8B2F-44B2-BC62-2F79DB76C7FF}" type="presParOf" srcId="{A8FF11F1-0B6E-4E6E-AE57-049FD2B9AB8B}" destId="{079F3C77-8FC3-4405-89D2-F0096404A10D}" srcOrd="1" destOrd="0" presId="urn:microsoft.com/office/officeart/2018/2/layout/IconVerticalSolidList"/>
    <dgm:cxn modelId="{0859C191-50C0-4B3B-8BA7-D88ED5FED097}" type="presParOf" srcId="{A8FF11F1-0B6E-4E6E-AE57-049FD2B9AB8B}" destId="{6CB32B5F-A20D-4FC0-8565-20469DDC53A8}" srcOrd="2" destOrd="0" presId="urn:microsoft.com/office/officeart/2018/2/layout/IconVerticalSolidList"/>
    <dgm:cxn modelId="{6A0FD222-A47D-4A1C-B46C-03F9503044AE}" type="presParOf" srcId="{6CB32B5F-A20D-4FC0-8565-20469DDC53A8}" destId="{F97817E9-0655-4C34-B4B0-EF56E354E26D}" srcOrd="0" destOrd="0" presId="urn:microsoft.com/office/officeart/2018/2/layout/IconVerticalSolidList"/>
    <dgm:cxn modelId="{37776504-DEDB-4D8B-869F-EFC69EB5830F}" type="presParOf" srcId="{6CB32B5F-A20D-4FC0-8565-20469DDC53A8}" destId="{A010C429-2DF9-4BC2-A69C-CE6C837EB7A5}" srcOrd="1" destOrd="0" presId="urn:microsoft.com/office/officeart/2018/2/layout/IconVerticalSolidList"/>
    <dgm:cxn modelId="{EF61C2C3-24AA-464E-8BAA-4AD67200195F}" type="presParOf" srcId="{6CB32B5F-A20D-4FC0-8565-20469DDC53A8}" destId="{68476BAE-13C8-4E26-84A5-C76F68415B44}" srcOrd="2" destOrd="0" presId="urn:microsoft.com/office/officeart/2018/2/layout/IconVerticalSolidList"/>
    <dgm:cxn modelId="{2E2573E6-578E-448A-AA48-6E0D0B0E9452}" type="presParOf" srcId="{6CB32B5F-A20D-4FC0-8565-20469DDC53A8}" destId="{486E9B74-09FE-40A6-99EA-FD1F84820512}" srcOrd="3" destOrd="0" presId="urn:microsoft.com/office/officeart/2018/2/layout/IconVerticalSolidList"/>
    <dgm:cxn modelId="{E8ED731D-AA97-4BE2-A34A-4D0BF532D29B}" type="presParOf" srcId="{A8FF11F1-0B6E-4E6E-AE57-049FD2B9AB8B}" destId="{A26EA0BB-F7DF-44B6-AA34-6C1665049853}" srcOrd="3" destOrd="0" presId="urn:microsoft.com/office/officeart/2018/2/layout/IconVerticalSolidList"/>
    <dgm:cxn modelId="{4737CCEC-FC49-40B2-B829-57A5E20B4366}" type="presParOf" srcId="{A8FF11F1-0B6E-4E6E-AE57-049FD2B9AB8B}" destId="{52D2449B-0E39-42D6-80BF-09F74879CBCC}" srcOrd="4" destOrd="0" presId="urn:microsoft.com/office/officeart/2018/2/layout/IconVerticalSolidList"/>
    <dgm:cxn modelId="{4AF28355-5316-4161-88F3-EB4A9930268F}" type="presParOf" srcId="{52D2449B-0E39-42D6-80BF-09F74879CBCC}" destId="{786A5671-FB17-43BC-BC57-A84311261229}" srcOrd="0" destOrd="0" presId="urn:microsoft.com/office/officeart/2018/2/layout/IconVerticalSolidList"/>
    <dgm:cxn modelId="{2BEAFC76-1872-4E74-9C1E-419870E71384}" type="presParOf" srcId="{52D2449B-0E39-42D6-80BF-09F74879CBCC}" destId="{D5ADAFB4-2D95-413F-8492-7954A944F245}" srcOrd="1" destOrd="0" presId="urn:microsoft.com/office/officeart/2018/2/layout/IconVerticalSolidList"/>
    <dgm:cxn modelId="{591C58D3-4DBE-4181-A9B0-64981C9A90E2}" type="presParOf" srcId="{52D2449B-0E39-42D6-80BF-09F74879CBCC}" destId="{C3C02BF6-FDF4-4251-8EF1-EB7442819FD3}" srcOrd="2" destOrd="0" presId="urn:microsoft.com/office/officeart/2018/2/layout/IconVerticalSolidList"/>
    <dgm:cxn modelId="{DF6AEAB8-5CCA-496E-B21D-E8CB7D861689}" type="presParOf" srcId="{52D2449B-0E39-42D6-80BF-09F74879CBCC}" destId="{9CD1D248-E150-4B6B-B23A-B5EC132150A5}" srcOrd="3" destOrd="0" presId="urn:microsoft.com/office/officeart/2018/2/layout/IconVerticalSolidList"/>
    <dgm:cxn modelId="{96DEFBA6-6E1B-49AF-B749-14C59C6BA796}" type="presParOf" srcId="{A8FF11F1-0B6E-4E6E-AE57-049FD2B9AB8B}" destId="{F7B11314-B820-429E-BB03-C4C9B6680F95}" srcOrd="5" destOrd="0" presId="urn:microsoft.com/office/officeart/2018/2/layout/IconVerticalSolidList"/>
    <dgm:cxn modelId="{0D0F5EAD-57E4-475F-81D3-17F8294C527E}" type="presParOf" srcId="{A8FF11F1-0B6E-4E6E-AE57-049FD2B9AB8B}" destId="{7F8F6A67-0C8A-486E-BE56-F236D870D5F5}" srcOrd="6" destOrd="0" presId="urn:microsoft.com/office/officeart/2018/2/layout/IconVerticalSolidList"/>
    <dgm:cxn modelId="{2E872C00-79A2-4488-9066-A97B8F9CA0C6}" type="presParOf" srcId="{7F8F6A67-0C8A-486E-BE56-F236D870D5F5}" destId="{B3D6E2C0-A085-40AC-9276-975B54991CA3}" srcOrd="0" destOrd="0" presId="urn:microsoft.com/office/officeart/2018/2/layout/IconVerticalSolidList"/>
    <dgm:cxn modelId="{325F8D71-981C-4851-8EE8-D9CD6D5767C7}" type="presParOf" srcId="{7F8F6A67-0C8A-486E-BE56-F236D870D5F5}" destId="{99FFC08F-CDF6-4B28-854C-B4FD1368E341}" srcOrd="1" destOrd="0" presId="urn:microsoft.com/office/officeart/2018/2/layout/IconVerticalSolidList"/>
    <dgm:cxn modelId="{B15349B6-33BC-4239-8C79-31A55942D9D5}" type="presParOf" srcId="{7F8F6A67-0C8A-486E-BE56-F236D870D5F5}" destId="{D0EE7F55-5170-46FB-8B1C-E4DACB87E3F0}" srcOrd="2" destOrd="0" presId="urn:microsoft.com/office/officeart/2018/2/layout/IconVerticalSolidList"/>
    <dgm:cxn modelId="{7B2BA7E3-8E0D-4626-A21A-FA3F9CA65FB2}" type="presParOf" srcId="{7F8F6A67-0C8A-486E-BE56-F236D870D5F5}" destId="{D76C6D51-7CDC-4ACC-BEB2-40937B37A6A6}" srcOrd="3" destOrd="0" presId="urn:microsoft.com/office/officeart/2018/2/layout/IconVerticalSolidList"/>
    <dgm:cxn modelId="{6DBDD0C2-F76A-4C18-8DE0-727A26E3A620}" type="presParOf" srcId="{A8FF11F1-0B6E-4E6E-AE57-049FD2B9AB8B}" destId="{8576316C-751A-467E-8F7B-23B31AB2F71B}" srcOrd="7" destOrd="0" presId="urn:microsoft.com/office/officeart/2018/2/layout/IconVerticalSolidList"/>
    <dgm:cxn modelId="{0FE8EE2F-3662-40F9-A6BE-6C78834B437A}" type="presParOf" srcId="{A8FF11F1-0B6E-4E6E-AE57-049FD2B9AB8B}" destId="{3F524143-21A0-42E3-AD1B-FD7A684BA283}" srcOrd="8" destOrd="0" presId="urn:microsoft.com/office/officeart/2018/2/layout/IconVerticalSolidList"/>
    <dgm:cxn modelId="{0552B2F9-756F-433D-91BB-10C80C7EB7CD}" type="presParOf" srcId="{3F524143-21A0-42E3-AD1B-FD7A684BA283}" destId="{24CA0583-48FA-4F0A-BCCB-F09BD0DA7E5D}" srcOrd="0" destOrd="0" presId="urn:microsoft.com/office/officeart/2018/2/layout/IconVerticalSolidList"/>
    <dgm:cxn modelId="{7D6643A1-B9DA-4E09-B0EB-2B5C8711BBDB}" type="presParOf" srcId="{3F524143-21A0-42E3-AD1B-FD7A684BA283}" destId="{C976ECB5-6260-48BA-BADE-CE5984D4BC0C}" srcOrd="1" destOrd="0" presId="urn:microsoft.com/office/officeart/2018/2/layout/IconVerticalSolidList"/>
    <dgm:cxn modelId="{FDE8FF9F-8336-4B77-8AA4-0EB9ED06EDFA}" type="presParOf" srcId="{3F524143-21A0-42E3-AD1B-FD7A684BA283}" destId="{80B250C1-4ED4-44B2-B2CD-290246EB8E70}" srcOrd="2" destOrd="0" presId="urn:microsoft.com/office/officeart/2018/2/layout/IconVerticalSolidList"/>
    <dgm:cxn modelId="{648554D2-45E4-4758-97DF-46096074B183}" type="presParOf" srcId="{3F524143-21A0-42E3-AD1B-FD7A684BA283}" destId="{59F64F87-A952-47CD-BD52-06BFBD57019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E909C96-0E91-43D5-928D-DFB6561876C4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24B8BBD4-6C2B-4C8D-9E7A-CED43E4D2328}">
      <dgm:prSet/>
      <dgm:spPr/>
      <dgm:t>
        <a:bodyPr/>
        <a:lstStyle/>
        <a:p>
          <a:r>
            <a:rPr lang="en-US"/>
            <a:t>Board adopts Six-Capital Governance Framework.</a:t>
          </a:r>
        </a:p>
      </dgm:t>
    </dgm:pt>
    <dgm:pt modelId="{A09CF51F-E2C0-41C7-890E-572B6CDC72A5}" type="parTrans" cxnId="{14315110-37D8-4FF8-8440-4A6A51FBC1D0}">
      <dgm:prSet/>
      <dgm:spPr/>
      <dgm:t>
        <a:bodyPr/>
        <a:lstStyle/>
        <a:p>
          <a:endParaRPr lang="en-US"/>
        </a:p>
      </dgm:t>
    </dgm:pt>
    <dgm:pt modelId="{0083F14F-96D0-49EC-8603-D5F5B4327FFC}" type="sibTrans" cxnId="{14315110-37D8-4FF8-8440-4A6A51FBC1D0}">
      <dgm:prSet/>
      <dgm:spPr/>
      <dgm:t>
        <a:bodyPr/>
        <a:lstStyle/>
        <a:p>
          <a:endParaRPr lang="en-US"/>
        </a:p>
      </dgm:t>
    </dgm:pt>
    <dgm:pt modelId="{83E8B9C1-7186-4EDF-970A-0405E35FEDC1}">
      <dgm:prSet/>
      <dgm:spPr/>
      <dgm:t>
        <a:bodyPr/>
        <a:lstStyle/>
        <a:p>
          <a:r>
            <a:rPr lang="en-US"/>
            <a:t>Strategic plan mapped to each capital.</a:t>
          </a:r>
        </a:p>
      </dgm:t>
    </dgm:pt>
    <dgm:pt modelId="{6CDC5538-6C33-446F-9678-29797E89527F}" type="parTrans" cxnId="{1B549881-A303-49B9-B832-2B5985DB7A9A}">
      <dgm:prSet/>
      <dgm:spPr/>
      <dgm:t>
        <a:bodyPr/>
        <a:lstStyle/>
        <a:p>
          <a:endParaRPr lang="en-US"/>
        </a:p>
      </dgm:t>
    </dgm:pt>
    <dgm:pt modelId="{EECD1082-7F5C-46CE-B1C3-0F70BC615D63}" type="sibTrans" cxnId="{1B549881-A303-49B9-B832-2B5985DB7A9A}">
      <dgm:prSet/>
      <dgm:spPr/>
      <dgm:t>
        <a:bodyPr/>
        <a:lstStyle/>
        <a:p>
          <a:endParaRPr lang="en-US"/>
        </a:p>
      </dgm:t>
    </dgm:pt>
    <dgm:pt modelId="{8B970B07-EA8E-45E8-958E-B0FD78BA74CC}">
      <dgm:prSet/>
      <dgm:spPr/>
      <dgm:t>
        <a:bodyPr/>
        <a:lstStyle/>
        <a:p>
          <a:r>
            <a:rPr lang="en-US"/>
            <a:t>Risks identified and mitigation plans developed.</a:t>
          </a:r>
        </a:p>
      </dgm:t>
    </dgm:pt>
    <dgm:pt modelId="{4FB60BBB-A4DA-4E50-B657-BB4455EB2773}" type="parTrans" cxnId="{C25E9A48-51B5-4A79-A9D5-468C5EDE8DCE}">
      <dgm:prSet/>
      <dgm:spPr/>
      <dgm:t>
        <a:bodyPr/>
        <a:lstStyle/>
        <a:p>
          <a:endParaRPr lang="en-US"/>
        </a:p>
      </dgm:t>
    </dgm:pt>
    <dgm:pt modelId="{E4BD511A-D1DA-4A00-9B1A-3CEF9FD49588}" type="sibTrans" cxnId="{C25E9A48-51B5-4A79-A9D5-468C5EDE8DCE}">
      <dgm:prSet/>
      <dgm:spPr/>
      <dgm:t>
        <a:bodyPr/>
        <a:lstStyle/>
        <a:p>
          <a:endParaRPr lang="en-US"/>
        </a:p>
      </dgm:t>
    </dgm:pt>
    <dgm:pt modelId="{754E5C16-F1AF-43B1-8DA1-E44296453DA7}">
      <dgm:prSet/>
      <dgm:spPr/>
      <dgm:t>
        <a:bodyPr/>
        <a:lstStyle/>
        <a:p>
          <a:r>
            <a:rPr lang="en-US"/>
            <a:t>KPIs and dashboards established.</a:t>
          </a:r>
        </a:p>
      </dgm:t>
    </dgm:pt>
    <dgm:pt modelId="{35FB55C0-9429-4DD7-BB6C-41D863ACE21E}" type="parTrans" cxnId="{E9F2BBBF-965E-4AEE-A8EE-600C67806ABB}">
      <dgm:prSet/>
      <dgm:spPr/>
      <dgm:t>
        <a:bodyPr/>
        <a:lstStyle/>
        <a:p>
          <a:endParaRPr lang="en-US"/>
        </a:p>
      </dgm:t>
    </dgm:pt>
    <dgm:pt modelId="{F4607400-DE1D-4081-9816-41E36FCA7EF5}" type="sibTrans" cxnId="{E9F2BBBF-965E-4AEE-A8EE-600C67806ABB}">
      <dgm:prSet/>
      <dgm:spPr/>
      <dgm:t>
        <a:bodyPr/>
        <a:lstStyle/>
        <a:p>
          <a:endParaRPr lang="en-US"/>
        </a:p>
      </dgm:t>
    </dgm:pt>
    <dgm:pt modelId="{F50DB635-00C0-4860-944B-74E284B864CB}">
      <dgm:prSet/>
      <dgm:spPr/>
      <dgm:t>
        <a:bodyPr/>
        <a:lstStyle/>
        <a:p>
          <a:r>
            <a:rPr lang="en-US"/>
            <a:t>Integrated reporting and assurance strengthened.</a:t>
          </a:r>
        </a:p>
      </dgm:t>
    </dgm:pt>
    <dgm:pt modelId="{E57A890F-C074-47C0-9E1E-E6A9F6A0A93C}" type="parTrans" cxnId="{70B85587-6209-42F1-B69E-7E8326C23166}">
      <dgm:prSet/>
      <dgm:spPr/>
      <dgm:t>
        <a:bodyPr/>
        <a:lstStyle/>
        <a:p>
          <a:endParaRPr lang="en-US"/>
        </a:p>
      </dgm:t>
    </dgm:pt>
    <dgm:pt modelId="{6656F8C0-821A-4EDC-8F82-06A6833F6E47}" type="sibTrans" cxnId="{70B85587-6209-42F1-B69E-7E8326C23166}">
      <dgm:prSet/>
      <dgm:spPr/>
      <dgm:t>
        <a:bodyPr/>
        <a:lstStyle/>
        <a:p>
          <a:endParaRPr lang="en-US"/>
        </a:p>
      </dgm:t>
    </dgm:pt>
    <dgm:pt modelId="{0FBD7483-970A-45AB-B1B1-8F73150D2162}" type="pres">
      <dgm:prSet presAssocID="{6E909C96-0E91-43D5-928D-DFB6561876C4}" presName="vert0" presStyleCnt="0">
        <dgm:presLayoutVars>
          <dgm:dir/>
          <dgm:animOne val="branch"/>
          <dgm:animLvl val="lvl"/>
        </dgm:presLayoutVars>
      </dgm:prSet>
      <dgm:spPr/>
    </dgm:pt>
    <dgm:pt modelId="{72A78D44-65C4-4C74-AC7F-5F237440AF58}" type="pres">
      <dgm:prSet presAssocID="{24B8BBD4-6C2B-4C8D-9E7A-CED43E4D2328}" presName="thickLine" presStyleLbl="alignNode1" presStyleIdx="0" presStyleCnt="5"/>
      <dgm:spPr/>
    </dgm:pt>
    <dgm:pt modelId="{D5C34002-AE31-4F16-972A-CCD6CF406DBC}" type="pres">
      <dgm:prSet presAssocID="{24B8BBD4-6C2B-4C8D-9E7A-CED43E4D2328}" presName="horz1" presStyleCnt="0"/>
      <dgm:spPr/>
    </dgm:pt>
    <dgm:pt modelId="{33BE5BFC-2A4C-4C67-8671-E5763C8CE9DE}" type="pres">
      <dgm:prSet presAssocID="{24B8BBD4-6C2B-4C8D-9E7A-CED43E4D2328}" presName="tx1" presStyleLbl="revTx" presStyleIdx="0" presStyleCnt="5"/>
      <dgm:spPr/>
    </dgm:pt>
    <dgm:pt modelId="{8050634D-3A85-4525-9C6B-4F88EC4E9A0A}" type="pres">
      <dgm:prSet presAssocID="{24B8BBD4-6C2B-4C8D-9E7A-CED43E4D2328}" presName="vert1" presStyleCnt="0"/>
      <dgm:spPr/>
    </dgm:pt>
    <dgm:pt modelId="{27615EE5-C180-42C0-A840-C604F5148685}" type="pres">
      <dgm:prSet presAssocID="{83E8B9C1-7186-4EDF-970A-0405E35FEDC1}" presName="thickLine" presStyleLbl="alignNode1" presStyleIdx="1" presStyleCnt="5"/>
      <dgm:spPr/>
    </dgm:pt>
    <dgm:pt modelId="{4F92CFBA-8D69-4FEA-9A5C-04B4BB484D9B}" type="pres">
      <dgm:prSet presAssocID="{83E8B9C1-7186-4EDF-970A-0405E35FEDC1}" presName="horz1" presStyleCnt="0"/>
      <dgm:spPr/>
    </dgm:pt>
    <dgm:pt modelId="{484B9975-FE63-4FA9-B5AA-30DB58955E96}" type="pres">
      <dgm:prSet presAssocID="{83E8B9C1-7186-4EDF-970A-0405E35FEDC1}" presName="tx1" presStyleLbl="revTx" presStyleIdx="1" presStyleCnt="5"/>
      <dgm:spPr/>
    </dgm:pt>
    <dgm:pt modelId="{C4A39420-8BE0-4710-9DEC-50A9EFD264EB}" type="pres">
      <dgm:prSet presAssocID="{83E8B9C1-7186-4EDF-970A-0405E35FEDC1}" presName="vert1" presStyleCnt="0"/>
      <dgm:spPr/>
    </dgm:pt>
    <dgm:pt modelId="{5F554CA9-7822-4298-BDD2-D819917104B5}" type="pres">
      <dgm:prSet presAssocID="{8B970B07-EA8E-45E8-958E-B0FD78BA74CC}" presName="thickLine" presStyleLbl="alignNode1" presStyleIdx="2" presStyleCnt="5"/>
      <dgm:spPr/>
    </dgm:pt>
    <dgm:pt modelId="{3878C973-DB1E-4731-BBA8-550C79760E21}" type="pres">
      <dgm:prSet presAssocID="{8B970B07-EA8E-45E8-958E-B0FD78BA74CC}" presName="horz1" presStyleCnt="0"/>
      <dgm:spPr/>
    </dgm:pt>
    <dgm:pt modelId="{AA63BDA4-C088-4B66-9F63-9D70EB8E0177}" type="pres">
      <dgm:prSet presAssocID="{8B970B07-EA8E-45E8-958E-B0FD78BA74CC}" presName="tx1" presStyleLbl="revTx" presStyleIdx="2" presStyleCnt="5"/>
      <dgm:spPr/>
    </dgm:pt>
    <dgm:pt modelId="{7E2531B7-A950-4E24-887F-B5C6F52C8E94}" type="pres">
      <dgm:prSet presAssocID="{8B970B07-EA8E-45E8-958E-B0FD78BA74CC}" presName="vert1" presStyleCnt="0"/>
      <dgm:spPr/>
    </dgm:pt>
    <dgm:pt modelId="{B4B11F7F-E422-4BB5-A865-6A6E8F631520}" type="pres">
      <dgm:prSet presAssocID="{754E5C16-F1AF-43B1-8DA1-E44296453DA7}" presName="thickLine" presStyleLbl="alignNode1" presStyleIdx="3" presStyleCnt="5"/>
      <dgm:spPr/>
    </dgm:pt>
    <dgm:pt modelId="{D7137D61-2200-4254-B782-6525C8305C05}" type="pres">
      <dgm:prSet presAssocID="{754E5C16-F1AF-43B1-8DA1-E44296453DA7}" presName="horz1" presStyleCnt="0"/>
      <dgm:spPr/>
    </dgm:pt>
    <dgm:pt modelId="{26B3BA99-D7D2-4A8A-AA5A-A2D3362620BF}" type="pres">
      <dgm:prSet presAssocID="{754E5C16-F1AF-43B1-8DA1-E44296453DA7}" presName="tx1" presStyleLbl="revTx" presStyleIdx="3" presStyleCnt="5"/>
      <dgm:spPr/>
    </dgm:pt>
    <dgm:pt modelId="{408E15AC-8B0F-4D28-B63F-F9B2E398C9DD}" type="pres">
      <dgm:prSet presAssocID="{754E5C16-F1AF-43B1-8DA1-E44296453DA7}" presName="vert1" presStyleCnt="0"/>
      <dgm:spPr/>
    </dgm:pt>
    <dgm:pt modelId="{FA5E581F-C897-4D22-BB2D-5CF9C8CDCE17}" type="pres">
      <dgm:prSet presAssocID="{F50DB635-00C0-4860-944B-74E284B864CB}" presName="thickLine" presStyleLbl="alignNode1" presStyleIdx="4" presStyleCnt="5"/>
      <dgm:spPr/>
    </dgm:pt>
    <dgm:pt modelId="{020555E3-4B49-4AAB-B20E-9969A1F5F5B1}" type="pres">
      <dgm:prSet presAssocID="{F50DB635-00C0-4860-944B-74E284B864CB}" presName="horz1" presStyleCnt="0"/>
      <dgm:spPr/>
    </dgm:pt>
    <dgm:pt modelId="{44009C58-8ACB-4C04-83DB-038B1754B3B1}" type="pres">
      <dgm:prSet presAssocID="{F50DB635-00C0-4860-944B-74E284B864CB}" presName="tx1" presStyleLbl="revTx" presStyleIdx="4" presStyleCnt="5"/>
      <dgm:spPr/>
    </dgm:pt>
    <dgm:pt modelId="{3CB6B62E-DD3E-40EE-9E18-B81E6AA90353}" type="pres">
      <dgm:prSet presAssocID="{F50DB635-00C0-4860-944B-74E284B864CB}" presName="vert1" presStyleCnt="0"/>
      <dgm:spPr/>
    </dgm:pt>
  </dgm:ptLst>
  <dgm:cxnLst>
    <dgm:cxn modelId="{14315110-37D8-4FF8-8440-4A6A51FBC1D0}" srcId="{6E909C96-0E91-43D5-928D-DFB6561876C4}" destId="{24B8BBD4-6C2B-4C8D-9E7A-CED43E4D2328}" srcOrd="0" destOrd="0" parTransId="{A09CF51F-E2C0-41C7-890E-572B6CDC72A5}" sibTransId="{0083F14F-96D0-49EC-8603-D5F5B4327FFC}"/>
    <dgm:cxn modelId="{FC754311-DE96-43F0-917D-CF7EB59B79F4}" type="presOf" srcId="{F50DB635-00C0-4860-944B-74E284B864CB}" destId="{44009C58-8ACB-4C04-83DB-038B1754B3B1}" srcOrd="0" destOrd="0" presId="urn:microsoft.com/office/officeart/2008/layout/LinedList"/>
    <dgm:cxn modelId="{C25E9A48-51B5-4A79-A9D5-468C5EDE8DCE}" srcId="{6E909C96-0E91-43D5-928D-DFB6561876C4}" destId="{8B970B07-EA8E-45E8-958E-B0FD78BA74CC}" srcOrd="2" destOrd="0" parTransId="{4FB60BBB-A4DA-4E50-B657-BB4455EB2773}" sibTransId="{E4BD511A-D1DA-4A00-9B1A-3CEF9FD49588}"/>
    <dgm:cxn modelId="{AEBE126C-A8CE-44F1-8337-F468EB798473}" type="presOf" srcId="{8B970B07-EA8E-45E8-958E-B0FD78BA74CC}" destId="{AA63BDA4-C088-4B66-9F63-9D70EB8E0177}" srcOrd="0" destOrd="0" presId="urn:microsoft.com/office/officeart/2008/layout/LinedList"/>
    <dgm:cxn modelId="{9102254D-7E34-461D-9A3E-17AC60B2747E}" type="presOf" srcId="{754E5C16-F1AF-43B1-8DA1-E44296453DA7}" destId="{26B3BA99-D7D2-4A8A-AA5A-A2D3362620BF}" srcOrd="0" destOrd="0" presId="urn:microsoft.com/office/officeart/2008/layout/LinedList"/>
    <dgm:cxn modelId="{EB41AD71-C828-4D64-AC09-E54570F080D5}" type="presOf" srcId="{6E909C96-0E91-43D5-928D-DFB6561876C4}" destId="{0FBD7483-970A-45AB-B1B1-8F73150D2162}" srcOrd="0" destOrd="0" presId="urn:microsoft.com/office/officeart/2008/layout/LinedList"/>
    <dgm:cxn modelId="{1B549881-A303-49B9-B832-2B5985DB7A9A}" srcId="{6E909C96-0E91-43D5-928D-DFB6561876C4}" destId="{83E8B9C1-7186-4EDF-970A-0405E35FEDC1}" srcOrd="1" destOrd="0" parTransId="{6CDC5538-6C33-446F-9678-29797E89527F}" sibTransId="{EECD1082-7F5C-46CE-B1C3-0F70BC615D63}"/>
    <dgm:cxn modelId="{70B85587-6209-42F1-B69E-7E8326C23166}" srcId="{6E909C96-0E91-43D5-928D-DFB6561876C4}" destId="{F50DB635-00C0-4860-944B-74E284B864CB}" srcOrd="4" destOrd="0" parTransId="{E57A890F-C074-47C0-9E1E-E6A9F6A0A93C}" sibTransId="{6656F8C0-821A-4EDC-8F82-06A6833F6E47}"/>
    <dgm:cxn modelId="{02BFFB8F-D0DD-4F84-9AE3-A4C26266FBD4}" type="presOf" srcId="{24B8BBD4-6C2B-4C8D-9E7A-CED43E4D2328}" destId="{33BE5BFC-2A4C-4C67-8671-E5763C8CE9DE}" srcOrd="0" destOrd="0" presId="urn:microsoft.com/office/officeart/2008/layout/LinedList"/>
    <dgm:cxn modelId="{E9F2BBBF-965E-4AEE-A8EE-600C67806ABB}" srcId="{6E909C96-0E91-43D5-928D-DFB6561876C4}" destId="{754E5C16-F1AF-43B1-8DA1-E44296453DA7}" srcOrd="3" destOrd="0" parTransId="{35FB55C0-9429-4DD7-BB6C-41D863ACE21E}" sibTransId="{F4607400-DE1D-4081-9816-41E36FCA7EF5}"/>
    <dgm:cxn modelId="{F05FAACE-F605-4E71-9575-F64624E28D6F}" type="presOf" srcId="{83E8B9C1-7186-4EDF-970A-0405E35FEDC1}" destId="{484B9975-FE63-4FA9-B5AA-30DB58955E96}" srcOrd="0" destOrd="0" presId="urn:microsoft.com/office/officeart/2008/layout/LinedList"/>
    <dgm:cxn modelId="{3AF2599A-1D61-4CD2-B660-C0845C342EA6}" type="presParOf" srcId="{0FBD7483-970A-45AB-B1B1-8F73150D2162}" destId="{72A78D44-65C4-4C74-AC7F-5F237440AF58}" srcOrd="0" destOrd="0" presId="urn:microsoft.com/office/officeart/2008/layout/LinedList"/>
    <dgm:cxn modelId="{3B72A7E5-EB76-4020-867F-8B80389B0A32}" type="presParOf" srcId="{0FBD7483-970A-45AB-B1B1-8F73150D2162}" destId="{D5C34002-AE31-4F16-972A-CCD6CF406DBC}" srcOrd="1" destOrd="0" presId="urn:microsoft.com/office/officeart/2008/layout/LinedList"/>
    <dgm:cxn modelId="{41901BF8-5DCA-48E8-8F36-050E87F42D0A}" type="presParOf" srcId="{D5C34002-AE31-4F16-972A-CCD6CF406DBC}" destId="{33BE5BFC-2A4C-4C67-8671-E5763C8CE9DE}" srcOrd="0" destOrd="0" presId="urn:microsoft.com/office/officeart/2008/layout/LinedList"/>
    <dgm:cxn modelId="{3D6E1849-2BA8-4600-808E-DF08E98E978C}" type="presParOf" srcId="{D5C34002-AE31-4F16-972A-CCD6CF406DBC}" destId="{8050634D-3A85-4525-9C6B-4F88EC4E9A0A}" srcOrd="1" destOrd="0" presId="urn:microsoft.com/office/officeart/2008/layout/LinedList"/>
    <dgm:cxn modelId="{121DB971-0018-42EB-BAE6-575C5541065F}" type="presParOf" srcId="{0FBD7483-970A-45AB-B1B1-8F73150D2162}" destId="{27615EE5-C180-42C0-A840-C604F5148685}" srcOrd="2" destOrd="0" presId="urn:microsoft.com/office/officeart/2008/layout/LinedList"/>
    <dgm:cxn modelId="{B6E8F8EC-F3A3-4FF2-8954-F2DAC5D8DCE9}" type="presParOf" srcId="{0FBD7483-970A-45AB-B1B1-8F73150D2162}" destId="{4F92CFBA-8D69-4FEA-9A5C-04B4BB484D9B}" srcOrd="3" destOrd="0" presId="urn:microsoft.com/office/officeart/2008/layout/LinedList"/>
    <dgm:cxn modelId="{85DA7F5A-6CAC-420E-B352-A34B8BCB4317}" type="presParOf" srcId="{4F92CFBA-8D69-4FEA-9A5C-04B4BB484D9B}" destId="{484B9975-FE63-4FA9-B5AA-30DB58955E96}" srcOrd="0" destOrd="0" presId="urn:microsoft.com/office/officeart/2008/layout/LinedList"/>
    <dgm:cxn modelId="{4653D837-94D0-42D5-8AF8-F6EBBC42F3C3}" type="presParOf" srcId="{4F92CFBA-8D69-4FEA-9A5C-04B4BB484D9B}" destId="{C4A39420-8BE0-4710-9DEC-50A9EFD264EB}" srcOrd="1" destOrd="0" presId="urn:microsoft.com/office/officeart/2008/layout/LinedList"/>
    <dgm:cxn modelId="{694E1D9E-B80A-4663-9A02-D38112FE86F6}" type="presParOf" srcId="{0FBD7483-970A-45AB-B1B1-8F73150D2162}" destId="{5F554CA9-7822-4298-BDD2-D819917104B5}" srcOrd="4" destOrd="0" presId="urn:microsoft.com/office/officeart/2008/layout/LinedList"/>
    <dgm:cxn modelId="{944EAFFB-7336-473B-AC7C-F449E2D1BE55}" type="presParOf" srcId="{0FBD7483-970A-45AB-B1B1-8F73150D2162}" destId="{3878C973-DB1E-4731-BBA8-550C79760E21}" srcOrd="5" destOrd="0" presId="urn:microsoft.com/office/officeart/2008/layout/LinedList"/>
    <dgm:cxn modelId="{01CC20EE-0C8F-40C3-B732-1B6643B89BF1}" type="presParOf" srcId="{3878C973-DB1E-4731-BBA8-550C79760E21}" destId="{AA63BDA4-C088-4B66-9F63-9D70EB8E0177}" srcOrd="0" destOrd="0" presId="urn:microsoft.com/office/officeart/2008/layout/LinedList"/>
    <dgm:cxn modelId="{A19036A4-E070-4D39-BD20-D56FDEED83F5}" type="presParOf" srcId="{3878C973-DB1E-4731-BBA8-550C79760E21}" destId="{7E2531B7-A950-4E24-887F-B5C6F52C8E94}" srcOrd="1" destOrd="0" presId="urn:microsoft.com/office/officeart/2008/layout/LinedList"/>
    <dgm:cxn modelId="{71122E29-68FF-4F7D-8A6B-26DE414775F7}" type="presParOf" srcId="{0FBD7483-970A-45AB-B1B1-8F73150D2162}" destId="{B4B11F7F-E422-4BB5-A865-6A6E8F631520}" srcOrd="6" destOrd="0" presId="urn:microsoft.com/office/officeart/2008/layout/LinedList"/>
    <dgm:cxn modelId="{B3BD5C1A-0924-43B8-A7E0-8E0E9BB89354}" type="presParOf" srcId="{0FBD7483-970A-45AB-B1B1-8F73150D2162}" destId="{D7137D61-2200-4254-B782-6525C8305C05}" srcOrd="7" destOrd="0" presId="urn:microsoft.com/office/officeart/2008/layout/LinedList"/>
    <dgm:cxn modelId="{88FFADEB-A904-4B85-B891-61ADBFB06391}" type="presParOf" srcId="{D7137D61-2200-4254-B782-6525C8305C05}" destId="{26B3BA99-D7D2-4A8A-AA5A-A2D3362620BF}" srcOrd="0" destOrd="0" presId="urn:microsoft.com/office/officeart/2008/layout/LinedList"/>
    <dgm:cxn modelId="{5C4F0E4D-C558-4063-959B-FF665525276C}" type="presParOf" srcId="{D7137D61-2200-4254-B782-6525C8305C05}" destId="{408E15AC-8B0F-4D28-B63F-F9B2E398C9DD}" srcOrd="1" destOrd="0" presId="urn:microsoft.com/office/officeart/2008/layout/LinedList"/>
    <dgm:cxn modelId="{006CA4D0-C8FE-429B-A2E4-20E049AB1798}" type="presParOf" srcId="{0FBD7483-970A-45AB-B1B1-8F73150D2162}" destId="{FA5E581F-C897-4D22-BB2D-5CF9C8CDCE17}" srcOrd="8" destOrd="0" presId="urn:microsoft.com/office/officeart/2008/layout/LinedList"/>
    <dgm:cxn modelId="{0195B34F-F839-4AA2-AC3F-1FE7EB234A9A}" type="presParOf" srcId="{0FBD7483-970A-45AB-B1B1-8F73150D2162}" destId="{020555E3-4B49-4AAB-B20E-9969A1F5F5B1}" srcOrd="9" destOrd="0" presId="urn:microsoft.com/office/officeart/2008/layout/LinedList"/>
    <dgm:cxn modelId="{991DA6B5-BD42-45EC-B136-7069AA7E578A}" type="presParOf" srcId="{020555E3-4B49-4AAB-B20E-9969A1F5F5B1}" destId="{44009C58-8ACB-4C04-83DB-038B1754B3B1}" srcOrd="0" destOrd="0" presId="urn:microsoft.com/office/officeart/2008/layout/LinedList"/>
    <dgm:cxn modelId="{19290B76-A3C1-4E08-999D-2BE558C42266}" type="presParOf" srcId="{020555E3-4B49-4AAB-B20E-9969A1F5F5B1}" destId="{3CB6B62E-DD3E-40EE-9E18-B81E6AA9035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C721C62-10E6-4B34-8E89-940EA2C5F0F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012A223-91B4-4A89-A5CE-1B2283EE711A}">
      <dgm:prSet/>
      <dgm:spPr/>
      <dgm:t>
        <a:bodyPr/>
        <a:lstStyle/>
        <a:p>
          <a:r>
            <a:rPr lang="en-US"/>
            <a:t>Financial: liquidity, solvency, revenue growth.</a:t>
          </a:r>
        </a:p>
      </dgm:t>
    </dgm:pt>
    <dgm:pt modelId="{27BD88F0-82D3-4C12-86E6-DBAE35BA0661}" type="parTrans" cxnId="{B559E12A-6620-4C92-BF04-437EC934A9A8}">
      <dgm:prSet/>
      <dgm:spPr/>
      <dgm:t>
        <a:bodyPr/>
        <a:lstStyle/>
        <a:p>
          <a:endParaRPr lang="en-US"/>
        </a:p>
      </dgm:t>
    </dgm:pt>
    <dgm:pt modelId="{67F89D50-9924-41A7-AFAB-50753D97D438}" type="sibTrans" cxnId="{B559E12A-6620-4C92-BF04-437EC934A9A8}">
      <dgm:prSet/>
      <dgm:spPr/>
      <dgm:t>
        <a:bodyPr/>
        <a:lstStyle/>
        <a:p>
          <a:endParaRPr lang="en-US"/>
        </a:p>
      </dgm:t>
    </dgm:pt>
    <dgm:pt modelId="{3CEE0501-A3EE-43FD-B2E3-F20099764499}">
      <dgm:prSet/>
      <dgm:spPr/>
      <dgm:t>
        <a:bodyPr/>
        <a:lstStyle/>
        <a:p>
          <a:r>
            <a:rPr lang="en-US"/>
            <a:t>Manufactured: asset uptime, project delivery performance.</a:t>
          </a:r>
        </a:p>
      </dgm:t>
    </dgm:pt>
    <dgm:pt modelId="{93FB27E7-15B5-4558-A0C7-6442ECB22975}" type="parTrans" cxnId="{30378D4A-779E-431F-A282-50A69C17F966}">
      <dgm:prSet/>
      <dgm:spPr/>
      <dgm:t>
        <a:bodyPr/>
        <a:lstStyle/>
        <a:p>
          <a:endParaRPr lang="en-US"/>
        </a:p>
      </dgm:t>
    </dgm:pt>
    <dgm:pt modelId="{7E80C3B3-B921-436C-8F9F-DAF322180287}" type="sibTrans" cxnId="{30378D4A-779E-431F-A282-50A69C17F966}">
      <dgm:prSet/>
      <dgm:spPr/>
      <dgm:t>
        <a:bodyPr/>
        <a:lstStyle/>
        <a:p>
          <a:endParaRPr lang="en-US"/>
        </a:p>
      </dgm:t>
    </dgm:pt>
    <dgm:pt modelId="{0D0D802D-BF9A-4F75-B902-0ED4BE37A3AC}">
      <dgm:prSet/>
      <dgm:spPr/>
      <dgm:t>
        <a:bodyPr/>
        <a:lstStyle/>
        <a:p>
          <a:r>
            <a:rPr lang="en-US"/>
            <a:t>Intellectual: digital maturity, cybersecurity readiness.</a:t>
          </a:r>
        </a:p>
      </dgm:t>
    </dgm:pt>
    <dgm:pt modelId="{3B3FABC8-3AE5-4ACD-9C06-2FB1953B6860}" type="parTrans" cxnId="{89FDD843-7B2A-427C-BC52-442656FB012B}">
      <dgm:prSet/>
      <dgm:spPr/>
      <dgm:t>
        <a:bodyPr/>
        <a:lstStyle/>
        <a:p>
          <a:endParaRPr lang="en-US"/>
        </a:p>
      </dgm:t>
    </dgm:pt>
    <dgm:pt modelId="{5C166030-2A2D-43E0-8C55-ADE00BE4D2AA}" type="sibTrans" cxnId="{89FDD843-7B2A-427C-BC52-442656FB012B}">
      <dgm:prSet/>
      <dgm:spPr/>
      <dgm:t>
        <a:bodyPr/>
        <a:lstStyle/>
        <a:p>
          <a:endParaRPr lang="en-US"/>
        </a:p>
      </dgm:t>
    </dgm:pt>
    <dgm:pt modelId="{8128E389-C59F-4545-A254-69B17A814FA0}">
      <dgm:prSet/>
      <dgm:spPr/>
      <dgm:t>
        <a:bodyPr/>
        <a:lstStyle/>
        <a:p>
          <a:r>
            <a:rPr lang="en-US"/>
            <a:t>Human: retention rate, productivity, training hours.</a:t>
          </a:r>
        </a:p>
      </dgm:t>
    </dgm:pt>
    <dgm:pt modelId="{BD5FE96D-0AD9-44A6-A269-282B699076B2}" type="parTrans" cxnId="{B06319E5-B91D-460D-A90B-89B90327F21E}">
      <dgm:prSet/>
      <dgm:spPr/>
      <dgm:t>
        <a:bodyPr/>
        <a:lstStyle/>
        <a:p>
          <a:endParaRPr lang="en-US"/>
        </a:p>
      </dgm:t>
    </dgm:pt>
    <dgm:pt modelId="{0979F891-B356-48E9-B367-6153099114B6}" type="sibTrans" cxnId="{B06319E5-B91D-460D-A90B-89B90327F21E}">
      <dgm:prSet/>
      <dgm:spPr/>
      <dgm:t>
        <a:bodyPr/>
        <a:lstStyle/>
        <a:p>
          <a:endParaRPr lang="en-US"/>
        </a:p>
      </dgm:t>
    </dgm:pt>
    <dgm:pt modelId="{D5D255C6-6E97-4CF1-A3B0-68029BEDDAC1}">
      <dgm:prSet/>
      <dgm:spPr/>
      <dgm:t>
        <a:bodyPr/>
        <a:lstStyle/>
        <a:p>
          <a:r>
            <a:rPr lang="en-US"/>
            <a:t>Social: stakeholder trust, customer satisfaction.</a:t>
          </a:r>
        </a:p>
      </dgm:t>
    </dgm:pt>
    <dgm:pt modelId="{D49124C7-DF97-4C3A-A73B-D912F7F65BA9}" type="parTrans" cxnId="{5957F593-3B46-4995-80F6-FFAF8A9915FF}">
      <dgm:prSet/>
      <dgm:spPr/>
      <dgm:t>
        <a:bodyPr/>
        <a:lstStyle/>
        <a:p>
          <a:endParaRPr lang="en-US"/>
        </a:p>
      </dgm:t>
    </dgm:pt>
    <dgm:pt modelId="{30A26A71-438B-4D64-BE8A-3E85EE7BF8A3}" type="sibTrans" cxnId="{5957F593-3B46-4995-80F6-FFAF8A9915FF}">
      <dgm:prSet/>
      <dgm:spPr/>
      <dgm:t>
        <a:bodyPr/>
        <a:lstStyle/>
        <a:p>
          <a:endParaRPr lang="en-US"/>
        </a:p>
      </dgm:t>
    </dgm:pt>
    <dgm:pt modelId="{15575935-A6BD-45C1-BD69-1DD1C4AEAFCB}">
      <dgm:prSet/>
      <dgm:spPr/>
      <dgm:t>
        <a:bodyPr/>
        <a:lstStyle/>
        <a:p>
          <a:r>
            <a:rPr lang="en-US"/>
            <a:t>Natural: emissions, waste reduction, compliance breaches.</a:t>
          </a:r>
        </a:p>
      </dgm:t>
    </dgm:pt>
    <dgm:pt modelId="{16520EB9-85A0-4250-9DB8-427253029916}" type="parTrans" cxnId="{2EA08728-7682-4D93-9357-E0EC3594B0CB}">
      <dgm:prSet/>
      <dgm:spPr/>
      <dgm:t>
        <a:bodyPr/>
        <a:lstStyle/>
        <a:p>
          <a:endParaRPr lang="en-US"/>
        </a:p>
      </dgm:t>
    </dgm:pt>
    <dgm:pt modelId="{3DD9D281-97CA-4E49-8A78-96816E665F4B}" type="sibTrans" cxnId="{2EA08728-7682-4D93-9357-E0EC3594B0CB}">
      <dgm:prSet/>
      <dgm:spPr/>
      <dgm:t>
        <a:bodyPr/>
        <a:lstStyle/>
        <a:p>
          <a:endParaRPr lang="en-US"/>
        </a:p>
      </dgm:t>
    </dgm:pt>
    <dgm:pt modelId="{9207F1C9-BC1B-4682-AA91-A4233E9990D1}" type="pres">
      <dgm:prSet presAssocID="{CC721C62-10E6-4B34-8E89-940EA2C5F0F1}" presName="root" presStyleCnt="0">
        <dgm:presLayoutVars>
          <dgm:dir/>
          <dgm:resizeHandles val="exact"/>
        </dgm:presLayoutVars>
      </dgm:prSet>
      <dgm:spPr/>
    </dgm:pt>
    <dgm:pt modelId="{32B06180-6F9D-4F23-B6AB-84755BFFEFAC}" type="pres">
      <dgm:prSet presAssocID="{D012A223-91B4-4A89-A5CE-1B2283EE711A}" presName="compNode" presStyleCnt="0"/>
      <dgm:spPr/>
    </dgm:pt>
    <dgm:pt modelId="{530B9871-DEBE-49FF-8336-0BBE79550E37}" type="pres">
      <dgm:prSet presAssocID="{D012A223-91B4-4A89-A5CE-1B2283EE711A}" presName="bgRect" presStyleLbl="bgShp" presStyleIdx="0" presStyleCnt="6"/>
      <dgm:spPr/>
    </dgm:pt>
    <dgm:pt modelId="{81212CEF-B03A-4A57-8666-004B0F74AE9E}" type="pres">
      <dgm:prSet presAssocID="{D012A223-91B4-4A89-A5CE-1B2283EE711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1D5C014E-996A-4309-810D-8EC78EA52EE6}" type="pres">
      <dgm:prSet presAssocID="{D012A223-91B4-4A89-A5CE-1B2283EE711A}" presName="spaceRect" presStyleCnt="0"/>
      <dgm:spPr/>
    </dgm:pt>
    <dgm:pt modelId="{508135E0-29E4-4702-9EFD-FF47C2E83964}" type="pres">
      <dgm:prSet presAssocID="{D012A223-91B4-4A89-A5CE-1B2283EE711A}" presName="parTx" presStyleLbl="revTx" presStyleIdx="0" presStyleCnt="6">
        <dgm:presLayoutVars>
          <dgm:chMax val="0"/>
          <dgm:chPref val="0"/>
        </dgm:presLayoutVars>
      </dgm:prSet>
      <dgm:spPr/>
    </dgm:pt>
    <dgm:pt modelId="{4C54B141-9454-4777-87CB-670D54B931BB}" type="pres">
      <dgm:prSet presAssocID="{67F89D50-9924-41A7-AFAB-50753D97D438}" presName="sibTrans" presStyleCnt="0"/>
      <dgm:spPr/>
    </dgm:pt>
    <dgm:pt modelId="{D6E51507-EF75-4362-9CD0-F2DE0A62D045}" type="pres">
      <dgm:prSet presAssocID="{3CEE0501-A3EE-43FD-B2E3-F20099764499}" presName="compNode" presStyleCnt="0"/>
      <dgm:spPr/>
    </dgm:pt>
    <dgm:pt modelId="{07A3AEA6-8FC9-4A0D-97C5-72618CB1FD14}" type="pres">
      <dgm:prSet presAssocID="{3CEE0501-A3EE-43FD-B2E3-F20099764499}" presName="bgRect" presStyleLbl="bgShp" presStyleIdx="1" presStyleCnt="6"/>
      <dgm:spPr/>
    </dgm:pt>
    <dgm:pt modelId="{A580ED0B-FEBF-458A-BC9E-976AEAD4F2DD}" type="pres">
      <dgm:prSet presAssocID="{3CEE0501-A3EE-43FD-B2E3-F2009976449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7D34D2C0-113B-4C60-9248-C095B7DC1B7D}" type="pres">
      <dgm:prSet presAssocID="{3CEE0501-A3EE-43FD-B2E3-F20099764499}" presName="spaceRect" presStyleCnt="0"/>
      <dgm:spPr/>
    </dgm:pt>
    <dgm:pt modelId="{716999AD-2D90-405E-A8FF-5A93BA71B4B9}" type="pres">
      <dgm:prSet presAssocID="{3CEE0501-A3EE-43FD-B2E3-F20099764499}" presName="parTx" presStyleLbl="revTx" presStyleIdx="1" presStyleCnt="6">
        <dgm:presLayoutVars>
          <dgm:chMax val="0"/>
          <dgm:chPref val="0"/>
        </dgm:presLayoutVars>
      </dgm:prSet>
      <dgm:spPr/>
    </dgm:pt>
    <dgm:pt modelId="{D438C698-76CD-40E3-AF68-A906B0EE76EA}" type="pres">
      <dgm:prSet presAssocID="{7E80C3B3-B921-436C-8F9F-DAF322180287}" presName="sibTrans" presStyleCnt="0"/>
      <dgm:spPr/>
    </dgm:pt>
    <dgm:pt modelId="{A640D8B5-A292-4B66-AA64-5F1418D19FB3}" type="pres">
      <dgm:prSet presAssocID="{0D0D802D-BF9A-4F75-B902-0ED4BE37A3AC}" presName="compNode" presStyleCnt="0"/>
      <dgm:spPr/>
    </dgm:pt>
    <dgm:pt modelId="{CCC0E60E-20C7-4374-A54F-498A10357505}" type="pres">
      <dgm:prSet presAssocID="{0D0D802D-BF9A-4F75-B902-0ED4BE37A3AC}" presName="bgRect" presStyleLbl="bgShp" presStyleIdx="2" presStyleCnt="6"/>
      <dgm:spPr/>
    </dgm:pt>
    <dgm:pt modelId="{8D72AEC6-2019-4C7E-AFE7-C0C043E30C90}" type="pres">
      <dgm:prSet presAssocID="{0D0D802D-BF9A-4F75-B902-0ED4BE37A3AC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52852377-EE42-4B2E-AF5F-5835CA5FCB19}" type="pres">
      <dgm:prSet presAssocID="{0D0D802D-BF9A-4F75-B902-0ED4BE37A3AC}" presName="spaceRect" presStyleCnt="0"/>
      <dgm:spPr/>
    </dgm:pt>
    <dgm:pt modelId="{7B17E556-2E97-4D15-B90E-043FAA367E51}" type="pres">
      <dgm:prSet presAssocID="{0D0D802D-BF9A-4F75-B902-0ED4BE37A3AC}" presName="parTx" presStyleLbl="revTx" presStyleIdx="2" presStyleCnt="6">
        <dgm:presLayoutVars>
          <dgm:chMax val="0"/>
          <dgm:chPref val="0"/>
        </dgm:presLayoutVars>
      </dgm:prSet>
      <dgm:spPr/>
    </dgm:pt>
    <dgm:pt modelId="{2052CDF8-04F1-41B0-A3EA-0B5A254B5CEC}" type="pres">
      <dgm:prSet presAssocID="{5C166030-2A2D-43E0-8C55-ADE00BE4D2AA}" presName="sibTrans" presStyleCnt="0"/>
      <dgm:spPr/>
    </dgm:pt>
    <dgm:pt modelId="{8DFB2E3D-3B9B-429B-81EA-56345CF6044E}" type="pres">
      <dgm:prSet presAssocID="{8128E389-C59F-4545-A254-69B17A814FA0}" presName="compNode" presStyleCnt="0"/>
      <dgm:spPr/>
    </dgm:pt>
    <dgm:pt modelId="{36FBED25-0E77-4756-B146-721B4D0643B0}" type="pres">
      <dgm:prSet presAssocID="{8128E389-C59F-4545-A254-69B17A814FA0}" presName="bgRect" presStyleLbl="bgShp" presStyleIdx="3" presStyleCnt="6"/>
      <dgm:spPr/>
    </dgm:pt>
    <dgm:pt modelId="{0F80AEF5-537F-41D9-BDAA-C3EB10D58473}" type="pres">
      <dgm:prSet presAssocID="{8128E389-C59F-4545-A254-69B17A814FA0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59A14644-D12F-406F-911A-87D3B231FC5C}" type="pres">
      <dgm:prSet presAssocID="{8128E389-C59F-4545-A254-69B17A814FA0}" presName="spaceRect" presStyleCnt="0"/>
      <dgm:spPr/>
    </dgm:pt>
    <dgm:pt modelId="{7AA300B2-D02C-46AB-8601-5DB8F1956D51}" type="pres">
      <dgm:prSet presAssocID="{8128E389-C59F-4545-A254-69B17A814FA0}" presName="parTx" presStyleLbl="revTx" presStyleIdx="3" presStyleCnt="6">
        <dgm:presLayoutVars>
          <dgm:chMax val="0"/>
          <dgm:chPref val="0"/>
        </dgm:presLayoutVars>
      </dgm:prSet>
      <dgm:spPr/>
    </dgm:pt>
    <dgm:pt modelId="{99624321-0FD3-4616-8B6D-88226FDB9B71}" type="pres">
      <dgm:prSet presAssocID="{0979F891-B356-48E9-B367-6153099114B6}" presName="sibTrans" presStyleCnt="0"/>
      <dgm:spPr/>
    </dgm:pt>
    <dgm:pt modelId="{4147B8C4-087B-4C67-8C91-1B0AAC373D50}" type="pres">
      <dgm:prSet presAssocID="{D5D255C6-6E97-4CF1-A3B0-68029BEDDAC1}" presName="compNode" presStyleCnt="0"/>
      <dgm:spPr/>
    </dgm:pt>
    <dgm:pt modelId="{26E6B586-05B8-4E2C-A378-C5E59B7B7EB0}" type="pres">
      <dgm:prSet presAssocID="{D5D255C6-6E97-4CF1-A3B0-68029BEDDAC1}" presName="bgRect" presStyleLbl="bgShp" presStyleIdx="4" presStyleCnt="6"/>
      <dgm:spPr/>
    </dgm:pt>
    <dgm:pt modelId="{10212D83-3583-4A95-908F-FA0645AFD09A}" type="pres">
      <dgm:prSet presAssocID="{D5D255C6-6E97-4CF1-A3B0-68029BEDDAC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CE6EE62E-B9F5-4D3E-9758-016A9C4CCF0E}" type="pres">
      <dgm:prSet presAssocID="{D5D255C6-6E97-4CF1-A3B0-68029BEDDAC1}" presName="spaceRect" presStyleCnt="0"/>
      <dgm:spPr/>
    </dgm:pt>
    <dgm:pt modelId="{91B79B9E-CD67-4B86-A576-545B0CBBB046}" type="pres">
      <dgm:prSet presAssocID="{D5D255C6-6E97-4CF1-A3B0-68029BEDDAC1}" presName="parTx" presStyleLbl="revTx" presStyleIdx="4" presStyleCnt="6">
        <dgm:presLayoutVars>
          <dgm:chMax val="0"/>
          <dgm:chPref val="0"/>
        </dgm:presLayoutVars>
      </dgm:prSet>
      <dgm:spPr/>
    </dgm:pt>
    <dgm:pt modelId="{343A9DB4-2270-4EDF-8297-DFAFAC190585}" type="pres">
      <dgm:prSet presAssocID="{30A26A71-438B-4D64-BE8A-3E85EE7BF8A3}" presName="sibTrans" presStyleCnt="0"/>
      <dgm:spPr/>
    </dgm:pt>
    <dgm:pt modelId="{7A0B5C9E-481D-4EF1-981D-5530CC7E9742}" type="pres">
      <dgm:prSet presAssocID="{15575935-A6BD-45C1-BD69-1DD1C4AEAFCB}" presName="compNode" presStyleCnt="0"/>
      <dgm:spPr/>
    </dgm:pt>
    <dgm:pt modelId="{C0A92925-2298-41F2-AB59-4B953DC45147}" type="pres">
      <dgm:prSet presAssocID="{15575935-A6BD-45C1-BD69-1DD1C4AEAFCB}" presName="bgRect" presStyleLbl="bgShp" presStyleIdx="5" presStyleCnt="6"/>
      <dgm:spPr/>
    </dgm:pt>
    <dgm:pt modelId="{0A12339A-E1E5-4195-B6A3-7A123E529309}" type="pres">
      <dgm:prSet presAssocID="{15575935-A6BD-45C1-BD69-1DD1C4AEAFCB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ycle Sign"/>
        </a:ext>
      </dgm:extLst>
    </dgm:pt>
    <dgm:pt modelId="{600A6243-2775-4A7C-A98C-5680B9B3B741}" type="pres">
      <dgm:prSet presAssocID="{15575935-A6BD-45C1-BD69-1DD1C4AEAFCB}" presName="spaceRect" presStyleCnt="0"/>
      <dgm:spPr/>
    </dgm:pt>
    <dgm:pt modelId="{B64F7969-6F80-464A-91EA-46CB14FB89AD}" type="pres">
      <dgm:prSet presAssocID="{15575935-A6BD-45C1-BD69-1DD1C4AEAFCB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464D5402-2D6C-4A16-A4A5-19382BC16966}" type="presOf" srcId="{CC721C62-10E6-4B34-8E89-940EA2C5F0F1}" destId="{9207F1C9-BC1B-4682-AA91-A4233E9990D1}" srcOrd="0" destOrd="0" presId="urn:microsoft.com/office/officeart/2018/2/layout/IconVerticalSolidList"/>
    <dgm:cxn modelId="{CC59AD0B-AAE3-4F9D-B127-D01AD1FDB4CC}" type="presOf" srcId="{0D0D802D-BF9A-4F75-B902-0ED4BE37A3AC}" destId="{7B17E556-2E97-4D15-B90E-043FAA367E51}" srcOrd="0" destOrd="0" presId="urn:microsoft.com/office/officeart/2018/2/layout/IconVerticalSolidList"/>
    <dgm:cxn modelId="{2EA08728-7682-4D93-9357-E0EC3594B0CB}" srcId="{CC721C62-10E6-4B34-8E89-940EA2C5F0F1}" destId="{15575935-A6BD-45C1-BD69-1DD1C4AEAFCB}" srcOrd="5" destOrd="0" parTransId="{16520EB9-85A0-4250-9DB8-427253029916}" sibTransId="{3DD9D281-97CA-4E49-8A78-96816E665F4B}"/>
    <dgm:cxn modelId="{6895852A-7B54-4C22-A1A2-E206A7B138FC}" type="presOf" srcId="{D5D255C6-6E97-4CF1-A3B0-68029BEDDAC1}" destId="{91B79B9E-CD67-4B86-A576-545B0CBBB046}" srcOrd="0" destOrd="0" presId="urn:microsoft.com/office/officeart/2018/2/layout/IconVerticalSolidList"/>
    <dgm:cxn modelId="{B559E12A-6620-4C92-BF04-437EC934A9A8}" srcId="{CC721C62-10E6-4B34-8E89-940EA2C5F0F1}" destId="{D012A223-91B4-4A89-A5CE-1B2283EE711A}" srcOrd="0" destOrd="0" parTransId="{27BD88F0-82D3-4C12-86E6-DBAE35BA0661}" sibTransId="{67F89D50-9924-41A7-AFAB-50753D97D438}"/>
    <dgm:cxn modelId="{A0445642-5190-452E-9912-7150FC4C108D}" type="presOf" srcId="{8128E389-C59F-4545-A254-69B17A814FA0}" destId="{7AA300B2-D02C-46AB-8601-5DB8F1956D51}" srcOrd="0" destOrd="0" presId="urn:microsoft.com/office/officeart/2018/2/layout/IconVerticalSolidList"/>
    <dgm:cxn modelId="{89FDD843-7B2A-427C-BC52-442656FB012B}" srcId="{CC721C62-10E6-4B34-8E89-940EA2C5F0F1}" destId="{0D0D802D-BF9A-4F75-B902-0ED4BE37A3AC}" srcOrd="2" destOrd="0" parTransId="{3B3FABC8-3AE5-4ACD-9C06-2FB1953B6860}" sibTransId="{5C166030-2A2D-43E0-8C55-ADE00BE4D2AA}"/>
    <dgm:cxn modelId="{30378D4A-779E-431F-A282-50A69C17F966}" srcId="{CC721C62-10E6-4B34-8E89-940EA2C5F0F1}" destId="{3CEE0501-A3EE-43FD-B2E3-F20099764499}" srcOrd="1" destOrd="0" parTransId="{93FB27E7-15B5-4558-A0C7-6442ECB22975}" sibTransId="{7E80C3B3-B921-436C-8F9F-DAF322180287}"/>
    <dgm:cxn modelId="{5957F593-3B46-4995-80F6-FFAF8A9915FF}" srcId="{CC721C62-10E6-4B34-8E89-940EA2C5F0F1}" destId="{D5D255C6-6E97-4CF1-A3B0-68029BEDDAC1}" srcOrd="4" destOrd="0" parTransId="{D49124C7-DF97-4C3A-A73B-D912F7F65BA9}" sibTransId="{30A26A71-438B-4D64-BE8A-3E85EE7BF8A3}"/>
    <dgm:cxn modelId="{93400E9B-8502-4F1C-88E8-EE1B385C2835}" type="presOf" srcId="{3CEE0501-A3EE-43FD-B2E3-F20099764499}" destId="{716999AD-2D90-405E-A8FF-5A93BA71B4B9}" srcOrd="0" destOrd="0" presId="urn:microsoft.com/office/officeart/2018/2/layout/IconVerticalSolidList"/>
    <dgm:cxn modelId="{BA98D49E-EE0F-4EFB-818F-C3423CFFD402}" type="presOf" srcId="{15575935-A6BD-45C1-BD69-1DD1C4AEAFCB}" destId="{B64F7969-6F80-464A-91EA-46CB14FB89AD}" srcOrd="0" destOrd="0" presId="urn:microsoft.com/office/officeart/2018/2/layout/IconVerticalSolidList"/>
    <dgm:cxn modelId="{94A613AD-2801-42D8-900B-2B0021DA0247}" type="presOf" srcId="{D012A223-91B4-4A89-A5CE-1B2283EE711A}" destId="{508135E0-29E4-4702-9EFD-FF47C2E83964}" srcOrd="0" destOrd="0" presId="urn:microsoft.com/office/officeart/2018/2/layout/IconVerticalSolidList"/>
    <dgm:cxn modelId="{B06319E5-B91D-460D-A90B-89B90327F21E}" srcId="{CC721C62-10E6-4B34-8E89-940EA2C5F0F1}" destId="{8128E389-C59F-4545-A254-69B17A814FA0}" srcOrd="3" destOrd="0" parTransId="{BD5FE96D-0AD9-44A6-A269-282B699076B2}" sibTransId="{0979F891-B356-48E9-B367-6153099114B6}"/>
    <dgm:cxn modelId="{1365837B-7A25-424F-A7EF-F0AE03A7A643}" type="presParOf" srcId="{9207F1C9-BC1B-4682-AA91-A4233E9990D1}" destId="{32B06180-6F9D-4F23-B6AB-84755BFFEFAC}" srcOrd="0" destOrd="0" presId="urn:microsoft.com/office/officeart/2018/2/layout/IconVerticalSolidList"/>
    <dgm:cxn modelId="{7BB2CEA9-D4F6-426F-BCE3-C66F2AF20C69}" type="presParOf" srcId="{32B06180-6F9D-4F23-B6AB-84755BFFEFAC}" destId="{530B9871-DEBE-49FF-8336-0BBE79550E37}" srcOrd="0" destOrd="0" presId="urn:microsoft.com/office/officeart/2018/2/layout/IconVerticalSolidList"/>
    <dgm:cxn modelId="{6F5DB10B-6D84-42C6-8A74-95861B31CD86}" type="presParOf" srcId="{32B06180-6F9D-4F23-B6AB-84755BFFEFAC}" destId="{81212CEF-B03A-4A57-8666-004B0F74AE9E}" srcOrd="1" destOrd="0" presId="urn:microsoft.com/office/officeart/2018/2/layout/IconVerticalSolidList"/>
    <dgm:cxn modelId="{3E23D97C-EF14-462F-9DC6-7F8EF5206C5B}" type="presParOf" srcId="{32B06180-6F9D-4F23-B6AB-84755BFFEFAC}" destId="{1D5C014E-996A-4309-810D-8EC78EA52EE6}" srcOrd="2" destOrd="0" presId="urn:microsoft.com/office/officeart/2018/2/layout/IconVerticalSolidList"/>
    <dgm:cxn modelId="{305B4E63-DFA8-4A89-BA05-F6FCBEC7ADB0}" type="presParOf" srcId="{32B06180-6F9D-4F23-B6AB-84755BFFEFAC}" destId="{508135E0-29E4-4702-9EFD-FF47C2E83964}" srcOrd="3" destOrd="0" presId="urn:microsoft.com/office/officeart/2018/2/layout/IconVerticalSolidList"/>
    <dgm:cxn modelId="{E246B4E4-D6A6-40D4-A493-137FA314EB59}" type="presParOf" srcId="{9207F1C9-BC1B-4682-AA91-A4233E9990D1}" destId="{4C54B141-9454-4777-87CB-670D54B931BB}" srcOrd="1" destOrd="0" presId="urn:microsoft.com/office/officeart/2018/2/layout/IconVerticalSolidList"/>
    <dgm:cxn modelId="{6E6CCF65-BF2A-47CA-B4BE-5DD4011D4C5A}" type="presParOf" srcId="{9207F1C9-BC1B-4682-AA91-A4233E9990D1}" destId="{D6E51507-EF75-4362-9CD0-F2DE0A62D045}" srcOrd="2" destOrd="0" presId="urn:microsoft.com/office/officeart/2018/2/layout/IconVerticalSolidList"/>
    <dgm:cxn modelId="{569CA308-BE3C-451B-9F52-B29D7C0FBD32}" type="presParOf" srcId="{D6E51507-EF75-4362-9CD0-F2DE0A62D045}" destId="{07A3AEA6-8FC9-4A0D-97C5-72618CB1FD14}" srcOrd="0" destOrd="0" presId="urn:microsoft.com/office/officeart/2018/2/layout/IconVerticalSolidList"/>
    <dgm:cxn modelId="{EB63B07D-E93F-4AA4-AF23-F22BEE20F85C}" type="presParOf" srcId="{D6E51507-EF75-4362-9CD0-F2DE0A62D045}" destId="{A580ED0B-FEBF-458A-BC9E-976AEAD4F2DD}" srcOrd="1" destOrd="0" presId="urn:microsoft.com/office/officeart/2018/2/layout/IconVerticalSolidList"/>
    <dgm:cxn modelId="{F8489D25-A30D-4982-A979-6515B4A6701B}" type="presParOf" srcId="{D6E51507-EF75-4362-9CD0-F2DE0A62D045}" destId="{7D34D2C0-113B-4C60-9248-C095B7DC1B7D}" srcOrd="2" destOrd="0" presId="urn:microsoft.com/office/officeart/2018/2/layout/IconVerticalSolidList"/>
    <dgm:cxn modelId="{BFF6AABC-4294-4635-BD1D-7C7573BE8DAD}" type="presParOf" srcId="{D6E51507-EF75-4362-9CD0-F2DE0A62D045}" destId="{716999AD-2D90-405E-A8FF-5A93BA71B4B9}" srcOrd="3" destOrd="0" presId="urn:microsoft.com/office/officeart/2018/2/layout/IconVerticalSolidList"/>
    <dgm:cxn modelId="{7ADC2552-E63C-48C4-8940-35E09D58E2F0}" type="presParOf" srcId="{9207F1C9-BC1B-4682-AA91-A4233E9990D1}" destId="{D438C698-76CD-40E3-AF68-A906B0EE76EA}" srcOrd="3" destOrd="0" presId="urn:microsoft.com/office/officeart/2018/2/layout/IconVerticalSolidList"/>
    <dgm:cxn modelId="{3D9CD04E-C01F-498D-8E07-95E2991B9A49}" type="presParOf" srcId="{9207F1C9-BC1B-4682-AA91-A4233E9990D1}" destId="{A640D8B5-A292-4B66-AA64-5F1418D19FB3}" srcOrd="4" destOrd="0" presId="urn:microsoft.com/office/officeart/2018/2/layout/IconVerticalSolidList"/>
    <dgm:cxn modelId="{3940E0F9-67E7-43A8-B748-B7E5BF18A658}" type="presParOf" srcId="{A640D8B5-A292-4B66-AA64-5F1418D19FB3}" destId="{CCC0E60E-20C7-4374-A54F-498A10357505}" srcOrd="0" destOrd="0" presId="urn:microsoft.com/office/officeart/2018/2/layout/IconVerticalSolidList"/>
    <dgm:cxn modelId="{9443E584-DF71-4FCA-AF56-6DAA3C0516BC}" type="presParOf" srcId="{A640D8B5-A292-4B66-AA64-5F1418D19FB3}" destId="{8D72AEC6-2019-4C7E-AFE7-C0C043E30C90}" srcOrd="1" destOrd="0" presId="urn:microsoft.com/office/officeart/2018/2/layout/IconVerticalSolidList"/>
    <dgm:cxn modelId="{C4058B52-1A07-4C07-A5FB-907546639FA6}" type="presParOf" srcId="{A640D8B5-A292-4B66-AA64-5F1418D19FB3}" destId="{52852377-EE42-4B2E-AF5F-5835CA5FCB19}" srcOrd="2" destOrd="0" presId="urn:microsoft.com/office/officeart/2018/2/layout/IconVerticalSolidList"/>
    <dgm:cxn modelId="{EC35E9F9-4390-444E-82B9-3F88926708E6}" type="presParOf" srcId="{A640D8B5-A292-4B66-AA64-5F1418D19FB3}" destId="{7B17E556-2E97-4D15-B90E-043FAA367E51}" srcOrd="3" destOrd="0" presId="urn:microsoft.com/office/officeart/2018/2/layout/IconVerticalSolidList"/>
    <dgm:cxn modelId="{E7C73BBB-7506-4B16-9328-CF7D3190C0ED}" type="presParOf" srcId="{9207F1C9-BC1B-4682-AA91-A4233E9990D1}" destId="{2052CDF8-04F1-41B0-A3EA-0B5A254B5CEC}" srcOrd="5" destOrd="0" presId="urn:microsoft.com/office/officeart/2018/2/layout/IconVerticalSolidList"/>
    <dgm:cxn modelId="{DA5260BE-DB01-4EC6-A08E-4AFDEF02528D}" type="presParOf" srcId="{9207F1C9-BC1B-4682-AA91-A4233E9990D1}" destId="{8DFB2E3D-3B9B-429B-81EA-56345CF6044E}" srcOrd="6" destOrd="0" presId="urn:microsoft.com/office/officeart/2018/2/layout/IconVerticalSolidList"/>
    <dgm:cxn modelId="{FC886FB0-31B0-4E78-B1EE-8E81E420F4B8}" type="presParOf" srcId="{8DFB2E3D-3B9B-429B-81EA-56345CF6044E}" destId="{36FBED25-0E77-4756-B146-721B4D0643B0}" srcOrd="0" destOrd="0" presId="urn:microsoft.com/office/officeart/2018/2/layout/IconVerticalSolidList"/>
    <dgm:cxn modelId="{67E0FCCB-F5AE-4DCA-85EE-1B1B1FEFB337}" type="presParOf" srcId="{8DFB2E3D-3B9B-429B-81EA-56345CF6044E}" destId="{0F80AEF5-537F-41D9-BDAA-C3EB10D58473}" srcOrd="1" destOrd="0" presId="urn:microsoft.com/office/officeart/2018/2/layout/IconVerticalSolidList"/>
    <dgm:cxn modelId="{26948ABA-90CA-4478-854A-32A5DF2B8579}" type="presParOf" srcId="{8DFB2E3D-3B9B-429B-81EA-56345CF6044E}" destId="{59A14644-D12F-406F-911A-87D3B231FC5C}" srcOrd="2" destOrd="0" presId="urn:microsoft.com/office/officeart/2018/2/layout/IconVerticalSolidList"/>
    <dgm:cxn modelId="{1D18E1AA-96CD-4DEA-9DFE-04C6905E8441}" type="presParOf" srcId="{8DFB2E3D-3B9B-429B-81EA-56345CF6044E}" destId="{7AA300B2-D02C-46AB-8601-5DB8F1956D51}" srcOrd="3" destOrd="0" presId="urn:microsoft.com/office/officeart/2018/2/layout/IconVerticalSolidList"/>
    <dgm:cxn modelId="{526D26E5-7CD8-4A45-B07F-99E97D2CA5C8}" type="presParOf" srcId="{9207F1C9-BC1B-4682-AA91-A4233E9990D1}" destId="{99624321-0FD3-4616-8B6D-88226FDB9B71}" srcOrd="7" destOrd="0" presId="urn:microsoft.com/office/officeart/2018/2/layout/IconVerticalSolidList"/>
    <dgm:cxn modelId="{E44EDE13-0209-4679-9A35-0DD0DFDA7102}" type="presParOf" srcId="{9207F1C9-BC1B-4682-AA91-A4233E9990D1}" destId="{4147B8C4-087B-4C67-8C91-1B0AAC373D50}" srcOrd="8" destOrd="0" presId="urn:microsoft.com/office/officeart/2018/2/layout/IconVerticalSolidList"/>
    <dgm:cxn modelId="{C67594F7-C4D3-43B4-AA45-DC45FDD87636}" type="presParOf" srcId="{4147B8C4-087B-4C67-8C91-1B0AAC373D50}" destId="{26E6B586-05B8-4E2C-A378-C5E59B7B7EB0}" srcOrd="0" destOrd="0" presId="urn:microsoft.com/office/officeart/2018/2/layout/IconVerticalSolidList"/>
    <dgm:cxn modelId="{019DBC82-B88C-45C8-BF02-41F5CEA1135E}" type="presParOf" srcId="{4147B8C4-087B-4C67-8C91-1B0AAC373D50}" destId="{10212D83-3583-4A95-908F-FA0645AFD09A}" srcOrd="1" destOrd="0" presId="urn:microsoft.com/office/officeart/2018/2/layout/IconVerticalSolidList"/>
    <dgm:cxn modelId="{596E9B88-4834-4869-9C0C-E3F160F7DEA8}" type="presParOf" srcId="{4147B8C4-087B-4C67-8C91-1B0AAC373D50}" destId="{CE6EE62E-B9F5-4D3E-9758-016A9C4CCF0E}" srcOrd="2" destOrd="0" presId="urn:microsoft.com/office/officeart/2018/2/layout/IconVerticalSolidList"/>
    <dgm:cxn modelId="{355A75D2-0E91-412F-B24C-6496AFFF5827}" type="presParOf" srcId="{4147B8C4-087B-4C67-8C91-1B0AAC373D50}" destId="{91B79B9E-CD67-4B86-A576-545B0CBBB046}" srcOrd="3" destOrd="0" presId="urn:microsoft.com/office/officeart/2018/2/layout/IconVerticalSolidList"/>
    <dgm:cxn modelId="{5BC9DC58-BD62-4C43-A9F8-1BB3BD38C9C3}" type="presParOf" srcId="{9207F1C9-BC1B-4682-AA91-A4233E9990D1}" destId="{343A9DB4-2270-4EDF-8297-DFAFAC190585}" srcOrd="9" destOrd="0" presId="urn:microsoft.com/office/officeart/2018/2/layout/IconVerticalSolidList"/>
    <dgm:cxn modelId="{F3DF6A0B-AD5F-424E-A085-139A593D5B96}" type="presParOf" srcId="{9207F1C9-BC1B-4682-AA91-A4233E9990D1}" destId="{7A0B5C9E-481D-4EF1-981D-5530CC7E9742}" srcOrd="10" destOrd="0" presId="urn:microsoft.com/office/officeart/2018/2/layout/IconVerticalSolidList"/>
    <dgm:cxn modelId="{20D6DE0C-95DF-48E7-B508-826A2BCAA55B}" type="presParOf" srcId="{7A0B5C9E-481D-4EF1-981D-5530CC7E9742}" destId="{C0A92925-2298-41F2-AB59-4B953DC45147}" srcOrd="0" destOrd="0" presId="urn:microsoft.com/office/officeart/2018/2/layout/IconVerticalSolidList"/>
    <dgm:cxn modelId="{35138714-847E-415B-9C7F-FBB4B44DAB53}" type="presParOf" srcId="{7A0B5C9E-481D-4EF1-981D-5530CC7E9742}" destId="{0A12339A-E1E5-4195-B6A3-7A123E529309}" srcOrd="1" destOrd="0" presId="urn:microsoft.com/office/officeart/2018/2/layout/IconVerticalSolidList"/>
    <dgm:cxn modelId="{C1EED20D-9426-4C35-B82E-479AA1DC5300}" type="presParOf" srcId="{7A0B5C9E-481D-4EF1-981D-5530CC7E9742}" destId="{600A6243-2775-4A7C-A98C-5680B9B3B741}" srcOrd="2" destOrd="0" presId="urn:microsoft.com/office/officeart/2018/2/layout/IconVerticalSolidList"/>
    <dgm:cxn modelId="{2AF7983B-6468-4AB0-9C6D-274004F47E97}" type="presParOf" srcId="{7A0B5C9E-481D-4EF1-981D-5530CC7E9742}" destId="{B64F7969-6F80-464A-91EA-46CB14FB89A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5AA615A3-3E74-458B-9B87-3871DDDC9EC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E51000F-379A-4A29-9238-7CE02F683747}">
      <dgm:prSet/>
      <dgm:spPr/>
      <dgm:t>
        <a:bodyPr/>
        <a:lstStyle/>
        <a:p>
          <a:r>
            <a:rPr lang="en-US"/>
            <a:t>Competent and diverse board composition.</a:t>
          </a:r>
        </a:p>
      </dgm:t>
    </dgm:pt>
    <dgm:pt modelId="{7A5CE938-95FC-4255-AF7D-0F86855296CC}" type="parTrans" cxnId="{AAD69136-494F-436B-845C-363B24F13CBC}">
      <dgm:prSet/>
      <dgm:spPr/>
      <dgm:t>
        <a:bodyPr/>
        <a:lstStyle/>
        <a:p>
          <a:endParaRPr lang="en-US"/>
        </a:p>
      </dgm:t>
    </dgm:pt>
    <dgm:pt modelId="{09B59D98-88B0-4C71-837F-967B6275D959}" type="sibTrans" cxnId="{AAD69136-494F-436B-845C-363B24F13CBC}">
      <dgm:prSet/>
      <dgm:spPr/>
      <dgm:t>
        <a:bodyPr/>
        <a:lstStyle/>
        <a:p>
          <a:endParaRPr lang="en-US"/>
        </a:p>
      </dgm:t>
    </dgm:pt>
    <dgm:pt modelId="{165E6680-D7CA-4515-97CF-239AB6F5F67C}">
      <dgm:prSet/>
      <dgm:spPr/>
      <dgm:t>
        <a:bodyPr/>
        <a:lstStyle/>
        <a:p>
          <a:r>
            <a:rPr lang="en-US"/>
            <a:t>Robust committee system and governance charter.</a:t>
          </a:r>
        </a:p>
      </dgm:t>
    </dgm:pt>
    <dgm:pt modelId="{31303C95-5472-4447-AAE3-0116FDEDE543}" type="parTrans" cxnId="{19F72598-31BE-4EFB-9BBE-4936174FC9E5}">
      <dgm:prSet/>
      <dgm:spPr/>
      <dgm:t>
        <a:bodyPr/>
        <a:lstStyle/>
        <a:p>
          <a:endParaRPr lang="en-US"/>
        </a:p>
      </dgm:t>
    </dgm:pt>
    <dgm:pt modelId="{44BE35DE-1EDA-47CC-BB46-ECD977EA1E11}" type="sibTrans" cxnId="{19F72598-31BE-4EFB-9BBE-4936174FC9E5}">
      <dgm:prSet/>
      <dgm:spPr/>
      <dgm:t>
        <a:bodyPr/>
        <a:lstStyle/>
        <a:p>
          <a:endParaRPr lang="en-US"/>
        </a:p>
      </dgm:t>
    </dgm:pt>
    <dgm:pt modelId="{B9DB6430-9221-43C0-8737-6F2A053F3972}">
      <dgm:prSet/>
      <dgm:spPr/>
      <dgm:t>
        <a:bodyPr/>
        <a:lstStyle/>
        <a:p>
          <a:r>
            <a:rPr lang="en-US"/>
            <a:t>Strong internal audit and compliance function.</a:t>
          </a:r>
        </a:p>
      </dgm:t>
    </dgm:pt>
    <dgm:pt modelId="{16933C12-3371-4B24-84DB-E52B355C71CD}" type="parTrans" cxnId="{E3C31D23-1912-49BE-B727-EBC7639738A3}">
      <dgm:prSet/>
      <dgm:spPr/>
      <dgm:t>
        <a:bodyPr/>
        <a:lstStyle/>
        <a:p>
          <a:endParaRPr lang="en-US"/>
        </a:p>
      </dgm:t>
    </dgm:pt>
    <dgm:pt modelId="{B6F77B60-078A-487F-BAFD-F93FA985D151}" type="sibTrans" cxnId="{E3C31D23-1912-49BE-B727-EBC7639738A3}">
      <dgm:prSet/>
      <dgm:spPr/>
      <dgm:t>
        <a:bodyPr/>
        <a:lstStyle/>
        <a:p>
          <a:endParaRPr lang="en-US"/>
        </a:p>
      </dgm:t>
    </dgm:pt>
    <dgm:pt modelId="{8943A65E-7246-4AFC-8F31-C818B5CCEE1A}">
      <dgm:prSet/>
      <dgm:spPr/>
      <dgm:t>
        <a:bodyPr/>
        <a:lstStyle/>
        <a:p>
          <a:r>
            <a:rPr lang="en-US"/>
            <a:t>Stakeholder engagement and integrated reporting culture.</a:t>
          </a:r>
        </a:p>
      </dgm:t>
    </dgm:pt>
    <dgm:pt modelId="{6471B171-7B34-46A6-9D32-D3E69BD39AD4}" type="parTrans" cxnId="{F3233E80-12C2-4DAA-A7E0-A84B8AA1AB9C}">
      <dgm:prSet/>
      <dgm:spPr/>
      <dgm:t>
        <a:bodyPr/>
        <a:lstStyle/>
        <a:p>
          <a:endParaRPr lang="en-US"/>
        </a:p>
      </dgm:t>
    </dgm:pt>
    <dgm:pt modelId="{C9E29755-D2FB-474A-90A1-08E9FEF2677B}" type="sibTrans" cxnId="{F3233E80-12C2-4DAA-A7E0-A84B8AA1AB9C}">
      <dgm:prSet/>
      <dgm:spPr/>
      <dgm:t>
        <a:bodyPr/>
        <a:lstStyle/>
        <a:p>
          <a:endParaRPr lang="en-US"/>
        </a:p>
      </dgm:t>
    </dgm:pt>
    <dgm:pt modelId="{AD82B829-6371-4626-9044-AD6E432F0998}" type="pres">
      <dgm:prSet presAssocID="{5AA615A3-3E74-458B-9B87-3871DDDC9EC4}" presName="root" presStyleCnt="0">
        <dgm:presLayoutVars>
          <dgm:dir/>
          <dgm:resizeHandles val="exact"/>
        </dgm:presLayoutVars>
      </dgm:prSet>
      <dgm:spPr/>
    </dgm:pt>
    <dgm:pt modelId="{087F7A58-E2AD-480A-B7CD-0F55BBA8422E}" type="pres">
      <dgm:prSet presAssocID="{AE51000F-379A-4A29-9238-7CE02F683747}" presName="compNode" presStyleCnt="0"/>
      <dgm:spPr/>
    </dgm:pt>
    <dgm:pt modelId="{6F63D048-7273-4552-B3F4-931BF9626AC7}" type="pres">
      <dgm:prSet presAssocID="{AE51000F-379A-4A29-9238-7CE02F683747}" presName="bgRect" presStyleLbl="bgShp" presStyleIdx="0" presStyleCnt="4"/>
      <dgm:spPr/>
    </dgm:pt>
    <dgm:pt modelId="{6FFF0B9F-C208-46E2-B39C-D7B0CFCA76D2}" type="pres">
      <dgm:prSet presAssocID="{AE51000F-379A-4A29-9238-7CE02F68374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F2955BED-8B1A-4BE7-B01C-0C262080B2DC}" type="pres">
      <dgm:prSet presAssocID="{AE51000F-379A-4A29-9238-7CE02F683747}" presName="spaceRect" presStyleCnt="0"/>
      <dgm:spPr/>
    </dgm:pt>
    <dgm:pt modelId="{D5A36791-5067-47C1-8D51-FFE7800A9AC7}" type="pres">
      <dgm:prSet presAssocID="{AE51000F-379A-4A29-9238-7CE02F683747}" presName="parTx" presStyleLbl="revTx" presStyleIdx="0" presStyleCnt="4">
        <dgm:presLayoutVars>
          <dgm:chMax val="0"/>
          <dgm:chPref val="0"/>
        </dgm:presLayoutVars>
      </dgm:prSet>
      <dgm:spPr/>
    </dgm:pt>
    <dgm:pt modelId="{E4BB6930-46E8-4B0E-A563-48528427CDA0}" type="pres">
      <dgm:prSet presAssocID="{09B59D98-88B0-4C71-837F-967B6275D959}" presName="sibTrans" presStyleCnt="0"/>
      <dgm:spPr/>
    </dgm:pt>
    <dgm:pt modelId="{9AAA1620-5A42-473F-8BA1-7620E97C5EDC}" type="pres">
      <dgm:prSet presAssocID="{165E6680-D7CA-4515-97CF-239AB6F5F67C}" presName="compNode" presStyleCnt="0"/>
      <dgm:spPr/>
    </dgm:pt>
    <dgm:pt modelId="{4057E0F1-2E20-4160-8848-AABC9D02BDF3}" type="pres">
      <dgm:prSet presAssocID="{165E6680-D7CA-4515-97CF-239AB6F5F67C}" presName="bgRect" presStyleLbl="bgShp" presStyleIdx="1" presStyleCnt="4"/>
      <dgm:spPr/>
    </dgm:pt>
    <dgm:pt modelId="{6CD7B3F8-D991-41EB-9776-E1D5888D8197}" type="pres">
      <dgm:prSet presAssocID="{165E6680-D7CA-4515-97CF-239AB6F5F67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C50BCC6D-5D2D-428F-8FAF-D9DC4507E10C}" type="pres">
      <dgm:prSet presAssocID="{165E6680-D7CA-4515-97CF-239AB6F5F67C}" presName="spaceRect" presStyleCnt="0"/>
      <dgm:spPr/>
    </dgm:pt>
    <dgm:pt modelId="{87AF70A4-840F-40AE-86A9-BE830895B075}" type="pres">
      <dgm:prSet presAssocID="{165E6680-D7CA-4515-97CF-239AB6F5F67C}" presName="parTx" presStyleLbl="revTx" presStyleIdx="1" presStyleCnt="4">
        <dgm:presLayoutVars>
          <dgm:chMax val="0"/>
          <dgm:chPref val="0"/>
        </dgm:presLayoutVars>
      </dgm:prSet>
      <dgm:spPr/>
    </dgm:pt>
    <dgm:pt modelId="{0B756EEC-0EA0-486D-8551-ED4CBEAB5F48}" type="pres">
      <dgm:prSet presAssocID="{44BE35DE-1EDA-47CC-BB46-ECD977EA1E11}" presName="sibTrans" presStyleCnt="0"/>
      <dgm:spPr/>
    </dgm:pt>
    <dgm:pt modelId="{E5DD48CB-B786-498B-A7AF-94BBFBB12780}" type="pres">
      <dgm:prSet presAssocID="{B9DB6430-9221-43C0-8737-6F2A053F3972}" presName="compNode" presStyleCnt="0"/>
      <dgm:spPr/>
    </dgm:pt>
    <dgm:pt modelId="{85FC4830-947D-40BB-84A0-4ED9618F948B}" type="pres">
      <dgm:prSet presAssocID="{B9DB6430-9221-43C0-8737-6F2A053F3972}" presName="bgRect" presStyleLbl="bgShp" presStyleIdx="2" presStyleCnt="4"/>
      <dgm:spPr/>
    </dgm:pt>
    <dgm:pt modelId="{F05A8412-6ED9-4921-8779-205DC7D23A14}" type="pres">
      <dgm:prSet presAssocID="{B9DB6430-9221-43C0-8737-6F2A053F397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B250A85F-69E2-43FF-9A1E-4B651BECAA6F}" type="pres">
      <dgm:prSet presAssocID="{B9DB6430-9221-43C0-8737-6F2A053F3972}" presName="spaceRect" presStyleCnt="0"/>
      <dgm:spPr/>
    </dgm:pt>
    <dgm:pt modelId="{60957C70-62FB-4E20-ADBC-6209D98F61D6}" type="pres">
      <dgm:prSet presAssocID="{B9DB6430-9221-43C0-8737-6F2A053F3972}" presName="parTx" presStyleLbl="revTx" presStyleIdx="2" presStyleCnt="4">
        <dgm:presLayoutVars>
          <dgm:chMax val="0"/>
          <dgm:chPref val="0"/>
        </dgm:presLayoutVars>
      </dgm:prSet>
      <dgm:spPr/>
    </dgm:pt>
    <dgm:pt modelId="{E7CDAD5F-E062-45E0-8A3C-E4F3D56B2BC1}" type="pres">
      <dgm:prSet presAssocID="{B6F77B60-078A-487F-BAFD-F93FA985D151}" presName="sibTrans" presStyleCnt="0"/>
      <dgm:spPr/>
    </dgm:pt>
    <dgm:pt modelId="{FB0F74AE-3EE4-487E-8CEC-DBEFE0EA4F88}" type="pres">
      <dgm:prSet presAssocID="{8943A65E-7246-4AFC-8F31-C818B5CCEE1A}" presName="compNode" presStyleCnt="0"/>
      <dgm:spPr/>
    </dgm:pt>
    <dgm:pt modelId="{A1688AEE-5953-47F7-BA21-36BC8C5DC849}" type="pres">
      <dgm:prSet presAssocID="{8943A65E-7246-4AFC-8F31-C818B5CCEE1A}" presName="bgRect" presStyleLbl="bgShp" presStyleIdx="3" presStyleCnt="4"/>
      <dgm:spPr/>
    </dgm:pt>
    <dgm:pt modelId="{65DF3663-81F3-4C86-BFBC-1B64813B44BE}" type="pres">
      <dgm:prSet presAssocID="{8943A65E-7246-4AFC-8F31-C818B5CCEE1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5E0BD875-E784-4BB4-A650-C22F43B3C126}" type="pres">
      <dgm:prSet presAssocID="{8943A65E-7246-4AFC-8F31-C818B5CCEE1A}" presName="spaceRect" presStyleCnt="0"/>
      <dgm:spPr/>
    </dgm:pt>
    <dgm:pt modelId="{CEC76599-B5D6-4B03-89CD-F70A16429545}" type="pres">
      <dgm:prSet presAssocID="{8943A65E-7246-4AFC-8F31-C818B5CCEE1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267FD1E-C3E7-491E-8EC2-CD823F34993F}" type="presOf" srcId="{AE51000F-379A-4A29-9238-7CE02F683747}" destId="{D5A36791-5067-47C1-8D51-FFE7800A9AC7}" srcOrd="0" destOrd="0" presId="urn:microsoft.com/office/officeart/2018/2/layout/IconVerticalSolidList"/>
    <dgm:cxn modelId="{E3C31D23-1912-49BE-B727-EBC7639738A3}" srcId="{5AA615A3-3E74-458B-9B87-3871DDDC9EC4}" destId="{B9DB6430-9221-43C0-8737-6F2A053F3972}" srcOrd="2" destOrd="0" parTransId="{16933C12-3371-4B24-84DB-E52B355C71CD}" sibTransId="{B6F77B60-078A-487F-BAFD-F93FA985D151}"/>
    <dgm:cxn modelId="{AAD69136-494F-436B-845C-363B24F13CBC}" srcId="{5AA615A3-3E74-458B-9B87-3871DDDC9EC4}" destId="{AE51000F-379A-4A29-9238-7CE02F683747}" srcOrd="0" destOrd="0" parTransId="{7A5CE938-95FC-4255-AF7D-0F86855296CC}" sibTransId="{09B59D98-88B0-4C71-837F-967B6275D959}"/>
    <dgm:cxn modelId="{77E15239-E3F3-41CA-ABDE-51D8DECAD9D1}" type="presOf" srcId="{5AA615A3-3E74-458B-9B87-3871DDDC9EC4}" destId="{AD82B829-6371-4626-9044-AD6E432F0998}" srcOrd="0" destOrd="0" presId="urn:microsoft.com/office/officeart/2018/2/layout/IconVerticalSolidList"/>
    <dgm:cxn modelId="{F3233E80-12C2-4DAA-A7E0-A84B8AA1AB9C}" srcId="{5AA615A3-3E74-458B-9B87-3871DDDC9EC4}" destId="{8943A65E-7246-4AFC-8F31-C818B5CCEE1A}" srcOrd="3" destOrd="0" parTransId="{6471B171-7B34-46A6-9D32-D3E69BD39AD4}" sibTransId="{C9E29755-D2FB-474A-90A1-08E9FEF2677B}"/>
    <dgm:cxn modelId="{D9E4EC83-9BE7-4FF3-A069-7ED9C081DADE}" type="presOf" srcId="{B9DB6430-9221-43C0-8737-6F2A053F3972}" destId="{60957C70-62FB-4E20-ADBC-6209D98F61D6}" srcOrd="0" destOrd="0" presId="urn:microsoft.com/office/officeart/2018/2/layout/IconVerticalSolidList"/>
    <dgm:cxn modelId="{19F72598-31BE-4EFB-9BBE-4936174FC9E5}" srcId="{5AA615A3-3E74-458B-9B87-3871DDDC9EC4}" destId="{165E6680-D7CA-4515-97CF-239AB6F5F67C}" srcOrd="1" destOrd="0" parTransId="{31303C95-5472-4447-AAE3-0116FDEDE543}" sibTransId="{44BE35DE-1EDA-47CC-BB46-ECD977EA1E11}"/>
    <dgm:cxn modelId="{B3685AFE-CA0F-4D75-8D06-E571CD0AA2F5}" type="presOf" srcId="{8943A65E-7246-4AFC-8F31-C818B5CCEE1A}" destId="{CEC76599-B5D6-4B03-89CD-F70A16429545}" srcOrd="0" destOrd="0" presId="urn:microsoft.com/office/officeart/2018/2/layout/IconVerticalSolidList"/>
    <dgm:cxn modelId="{9AAA4DFF-3442-4D7B-B72D-A9D631E25FCB}" type="presOf" srcId="{165E6680-D7CA-4515-97CF-239AB6F5F67C}" destId="{87AF70A4-840F-40AE-86A9-BE830895B075}" srcOrd="0" destOrd="0" presId="urn:microsoft.com/office/officeart/2018/2/layout/IconVerticalSolidList"/>
    <dgm:cxn modelId="{1F692CE6-AB10-42FD-A188-F98551BDDA20}" type="presParOf" srcId="{AD82B829-6371-4626-9044-AD6E432F0998}" destId="{087F7A58-E2AD-480A-B7CD-0F55BBA8422E}" srcOrd="0" destOrd="0" presId="urn:microsoft.com/office/officeart/2018/2/layout/IconVerticalSolidList"/>
    <dgm:cxn modelId="{6051BA85-F82E-4A72-8C35-C8F08D328305}" type="presParOf" srcId="{087F7A58-E2AD-480A-B7CD-0F55BBA8422E}" destId="{6F63D048-7273-4552-B3F4-931BF9626AC7}" srcOrd="0" destOrd="0" presId="urn:microsoft.com/office/officeart/2018/2/layout/IconVerticalSolidList"/>
    <dgm:cxn modelId="{EC0FD082-236A-4B8D-9AE6-39737A5CAA5C}" type="presParOf" srcId="{087F7A58-E2AD-480A-B7CD-0F55BBA8422E}" destId="{6FFF0B9F-C208-46E2-B39C-D7B0CFCA76D2}" srcOrd="1" destOrd="0" presId="urn:microsoft.com/office/officeart/2018/2/layout/IconVerticalSolidList"/>
    <dgm:cxn modelId="{B26F5E80-D5F9-4837-83A9-A55C1E7FC627}" type="presParOf" srcId="{087F7A58-E2AD-480A-B7CD-0F55BBA8422E}" destId="{F2955BED-8B1A-4BE7-B01C-0C262080B2DC}" srcOrd="2" destOrd="0" presId="urn:microsoft.com/office/officeart/2018/2/layout/IconVerticalSolidList"/>
    <dgm:cxn modelId="{93AE2788-D5A4-4D22-BAF1-CB1D7A77AACA}" type="presParOf" srcId="{087F7A58-E2AD-480A-B7CD-0F55BBA8422E}" destId="{D5A36791-5067-47C1-8D51-FFE7800A9AC7}" srcOrd="3" destOrd="0" presId="urn:microsoft.com/office/officeart/2018/2/layout/IconVerticalSolidList"/>
    <dgm:cxn modelId="{46D4BC20-3516-4A67-A9BE-B117E3D509DB}" type="presParOf" srcId="{AD82B829-6371-4626-9044-AD6E432F0998}" destId="{E4BB6930-46E8-4B0E-A563-48528427CDA0}" srcOrd="1" destOrd="0" presId="urn:microsoft.com/office/officeart/2018/2/layout/IconVerticalSolidList"/>
    <dgm:cxn modelId="{E3333B7B-C5D6-4615-A5D9-4AE66388B390}" type="presParOf" srcId="{AD82B829-6371-4626-9044-AD6E432F0998}" destId="{9AAA1620-5A42-473F-8BA1-7620E97C5EDC}" srcOrd="2" destOrd="0" presId="urn:microsoft.com/office/officeart/2018/2/layout/IconVerticalSolidList"/>
    <dgm:cxn modelId="{E897976A-79A6-41BC-BDC9-A7EE479F73A9}" type="presParOf" srcId="{9AAA1620-5A42-473F-8BA1-7620E97C5EDC}" destId="{4057E0F1-2E20-4160-8848-AABC9D02BDF3}" srcOrd="0" destOrd="0" presId="urn:microsoft.com/office/officeart/2018/2/layout/IconVerticalSolidList"/>
    <dgm:cxn modelId="{F0DB67A4-2EFE-4879-8642-AB3D5D9AB80E}" type="presParOf" srcId="{9AAA1620-5A42-473F-8BA1-7620E97C5EDC}" destId="{6CD7B3F8-D991-41EB-9776-E1D5888D8197}" srcOrd="1" destOrd="0" presId="urn:microsoft.com/office/officeart/2018/2/layout/IconVerticalSolidList"/>
    <dgm:cxn modelId="{92CD7099-EA8F-4E2C-9BEF-7D31659ACBEA}" type="presParOf" srcId="{9AAA1620-5A42-473F-8BA1-7620E97C5EDC}" destId="{C50BCC6D-5D2D-428F-8FAF-D9DC4507E10C}" srcOrd="2" destOrd="0" presId="urn:microsoft.com/office/officeart/2018/2/layout/IconVerticalSolidList"/>
    <dgm:cxn modelId="{8568A6B6-BCDE-4108-8D11-FAA9FE721B68}" type="presParOf" srcId="{9AAA1620-5A42-473F-8BA1-7620E97C5EDC}" destId="{87AF70A4-840F-40AE-86A9-BE830895B075}" srcOrd="3" destOrd="0" presId="urn:microsoft.com/office/officeart/2018/2/layout/IconVerticalSolidList"/>
    <dgm:cxn modelId="{FA511A56-146A-4D4B-B83A-D4F7C3602B2D}" type="presParOf" srcId="{AD82B829-6371-4626-9044-AD6E432F0998}" destId="{0B756EEC-0EA0-486D-8551-ED4CBEAB5F48}" srcOrd="3" destOrd="0" presId="urn:microsoft.com/office/officeart/2018/2/layout/IconVerticalSolidList"/>
    <dgm:cxn modelId="{5728A54E-4BC1-4BDB-ADC6-AFA7D7E8615A}" type="presParOf" srcId="{AD82B829-6371-4626-9044-AD6E432F0998}" destId="{E5DD48CB-B786-498B-A7AF-94BBFBB12780}" srcOrd="4" destOrd="0" presId="urn:microsoft.com/office/officeart/2018/2/layout/IconVerticalSolidList"/>
    <dgm:cxn modelId="{CAF06764-C17B-4BE6-AD3F-4FED3BB48FE8}" type="presParOf" srcId="{E5DD48CB-B786-498B-A7AF-94BBFBB12780}" destId="{85FC4830-947D-40BB-84A0-4ED9618F948B}" srcOrd="0" destOrd="0" presId="urn:microsoft.com/office/officeart/2018/2/layout/IconVerticalSolidList"/>
    <dgm:cxn modelId="{88D18CF7-4C78-4AAE-9265-235B1B3819D6}" type="presParOf" srcId="{E5DD48CB-B786-498B-A7AF-94BBFBB12780}" destId="{F05A8412-6ED9-4921-8779-205DC7D23A14}" srcOrd="1" destOrd="0" presId="urn:microsoft.com/office/officeart/2018/2/layout/IconVerticalSolidList"/>
    <dgm:cxn modelId="{49208E4C-28CA-46D7-B191-E2D47A55ADE5}" type="presParOf" srcId="{E5DD48CB-B786-498B-A7AF-94BBFBB12780}" destId="{B250A85F-69E2-43FF-9A1E-4B651BECAA6F}" srcOrd="2" destOrd="0" presId="urn:microsoft.com/office/officeart/2018/2/layout/IconVerticalSolidList"/>
    <dgm:cxn modelId="{91C434D3-8FC6-4648-9F1C-2FB8622ECAC2}" type="presParOf" srcId="{E5DD48CB-B786-498B-A7AF-94BBFBB12780}" destId="{60957C70-62FB-4E20-ADBC-6209D98F61D6}" srcOrd="3" destOrd="0" presId="urn:microsoft.com/office/officeart/2018/2/layout/IconVerticalSolidList"/>
    <dgm:cxn modelId="{61D1E1C1-CC8A-4680-B5E6-55502AF48EFB}" type="presParOf" srcId="{AD82B829-6371-4626-9044-AD6E432F0998}" destId="{E7CDAD5F-E062-45E0-8A3C-E4F3D56B2BC1}" srcOrd="5" destOrd="0" presId="urn:microsoft.com/office/officeart/2018/2/layout/IconVerticalSolidList"/>
    <dgm:cxn modelId="{6DC6BAA4-370E-4F5E-8B34-51A0E3611C85}" type="presParOf" srcId="{AD82B829-6371-4626-9044-AD6E432F0998}" destId="{FB0F74AE-3EE4-487E-8CEC-DBEFE0EA4F88}" srcOrd="6" destOrd="0" presId="urn:microsoft.com/office/officeart/2018/2/layout/IconVerticalSolidList"/>
    <dgm:cxn modelId="{0329EE11-47D7-47E2-B3FF-CAABA1205528}" type="presParOf" srcId="{FB0F74AE-3EE4-487E-8CEC-DBEFE0EA4F88}" destId="{A1688AEE-5953-47F7-BA21-36BC8C5DC849}" srcOrd="0" destOrd="0" presId="urn:microsoft.com/office/officeart/2018/2/layout/IconVerticalSolidList"/>
    <dgm:cxn modelId="{5957747A-667C-43E4-9978-DA7E5D5EF6CC}" type="presParOf" srcId="{FB0F74AE-3EE4-487E-8CEC-DBEFE0EA4F88}" destId="{65DF3663-81F3-4C86-BFBC-1B64813B44BE}" srcOrd="1" destOrd="0" presId="urn:microsoft.com/office/officeart/2018/2/layout/IconVerticalSolidList"/>
    <dgm:cxn modelId="{5B15D2AB-5E16-4CDF-8E15-D88DD9B44610}" type="presParOf" srcId="{FB0F74AE-3EE4-487E-8CEC-DBEFE0EA4F88}" destId="{5E0BD875-E784-4BB4-A650-C22F43B3C126}" srcOrd="2" destOrd="0" presId="urn:microsoft.com/office/officeart/2018/2/layout/IconVerticalSolidList"/>
    <dgm:cxn modelId="{1073809F-BA91-492C-A93D-CFCEFCDE5113}" type="presParOf" srcId="{FB0F74AE-3EE4-487E-8CEC-DBEFE0EA4F88}" destId="{CEC76599-B5D6-4B03-89CD-F70A1642954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45A67BC2-B8F5-4192-B43D-D693DB136F7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FC83994-F8EB-4C8E-913B-DF31BCF364BE}">
      <dgm:prSet/>
      <dgm:spPr/>
      <dgm:t>
        <a:bodyPr/>
        <a:lstStyle/>
        <a:p>
          <a:r>
            <a:rPr lang="en-US"/>
            <a:t>Adopt a formal Six-Capital Governance Policy.</a:t>
          </a:r>
        </a:p>
      </dgm:t>
    </dgm:pt>
    <dgm:pt modelId="{F12AA42D-83F5-425E-BA2E-824E10CB7826}" type="parTrans" cxnId="{695008F6-3216-426A-8713-9EFE4FB12CE7}">
      <dgm:prSet/>
      <dgm:spPr/>
      <dgm:t>
        <a:bodyPr/>
        <a:lstStyle/>
        <a:p>
          <a:endParaRPr lang="en-US"/>
        </a:p>
      </dgm:t>
    </dgm:pt>
    <dgm:pt modelId="{ACD3EDF6-1EA8-4089-A10B-29597B4AE958}" type="sibTrans" cxnId="{695008F6-3216-426A-8713-9EFE4FB12CE7}">
      <dgm:prSet/>
      <dgm:spPr/>
      <dgm:t>
        <a:bodyPr/>
        <a:lstStyle/>
        <a:p>
          <a:endParaRPr lang="en-US"/>
        </a:p>
      </dgm:t>
    </dgm:pt>
    <dgm:pt modelId="{E12A4556-345F-4063-B90B-95681A1A76EC}">
      <dgm:prSet/>
      <dgm:spPr/>
      <dgm:t>
        <a:bodyPr/>
        <a:lstStyle/>
        <a:p>
          <a:r>
            <a:rPr lang="en-US"/>
            <a:t>Expand ERM to include ESG and stakeholder risk.</a:t>
          </a:r>
        </a:p>
      </dgm:t>
    </dgm:pt>
    <dgm:pt modelId="{4F131BBC-D08D-4CE3-ACCF-C50D1E29C4DC}" type="parTrans" cxnId="{4304E136-F8FE-4FC1-8FDB-6099392112D8}">
      <dgm:prSet/>
      <dgm:spPr/>
      <dgm:t>
        <a:bodyPr/>
        <a:lstStyle/>
        <a:p>
          <a:endParaRPr lang="en-US"/>
        </a:p>
      </dgm:t>
    </dgm:pt>
    <dgm:pt modelId="{D382A24D-E8DD-46DD-9C71-7AA0E7A87222}" type="sibTrans" cxnId="{4304E136-F8FE-4FC1-8FDB-6099392112D8}">
      <dgm:prSet/>
      <dgm:spPr/>
      <dgm:t>
        <a:bodyPr/>
        <a:lstStyle/>
        <a:p>
          <a:endParaRPr lang="en-US"/>
        </a:p>
      </dgm:t>
    </dgm:pt>
    <dgm:pt modelId="{560C8391-435D-49D1-AB07-57D95FDA5187}">
      <dgm:prSet/>
      <dgm:spPr/>
      <dgm:t>
        <a:bodyPr/>
        <a:lstStyle/>
        <a:p>
          <a:r>
            <a:rPr lang="en-US"/>
            <a:t>Institutionalize talent development and succession planning.</a:t>
          </a:r>
        </a:p>
      </dgm:t>
    </dgm:pt>
    <dgm:pt modelId="{6ECFB5C9-4F35-443A-B69B-6089777F19CB}" type="parTrans" cxnId="{666765FB-D4AF-45FD-9924-D19167ED109D}">
      <dgm:prSet/>
      <dgm:spPr/>
      <dgm:t>
        <a:bodyPr/>
        <a:lstStyle/>
        <a:p>
          <a:endParaRPr lang="en-US"/>
        </a:p>
      </dgm:t>
    </dgm:pt>
    <dgm:pt modelId="{D52EE32F-E27A-414E-8E1E-56B744E368E2}" type="sibTrans" cxnId="{666765FB-D4AF-45FD-9924-D19167ED109D}">
      <dgm:prSet/>
      <dgm:spPr/>
      <dgm:t>
        <a:bodyPr/>
        <a:lstStyle/>
        <a:p>
          <a:endParaRPr lang="en-US"/>
        </a:p>
      </dgm:t>
    </dgm:pt>
    <dgm:pt modelId="{47D7276A-4CD8-4296-A7B2-E4497AF5396C}">
      <dgm:prSet/>
      <dgm:spPr/>
      <dgm:t>
        <a:bodyPr/>
        <a:lstStyle/>
        <a:p>
          <a:r>
            <a:rPr lang="en-US"/>
            <a:t>Strengthen transparency, ethics, and assurance mechanisms.</a:t>
          </a:r>
        </a:p>
      </dgm:t>
    </dgm:pt>
    <dgm:pt modelId="{49C8E7E2-0608-48C0-9BF8-16D824AAE928}" type="parTrans" cxnId="{61EE4089-2DFB-46FA-B546-AA09DFBBE910}">
      <dgm:prSet/>
      <dgm:spPr/>
      <dgm:t>
        <a:bodyPr/>
        <a:lstStyle/>
        <a:p>
          <a:endParaRPr lang="en-US"/>
        </a:p>
      </dgm:t>
    </dgm:pt>
    <dgm:pt modelId="{CA6DF8DB-7BE1-4072-BD57-53443E8D7283}" type="sibTrans" cxnId="{61EE4089-2DFB-46FA-B546-AA09DFBBE910}">
      <dgm:prSet/>
      <dgm:spPr/>
      <dgm:t>
        <a:bodyPr/>
        <a:lstStyle/>
        <a:p>
          <a:endParaRPr lang="en-US"/>
        </a:p>
      </dgm:t>
    </dgm:pt>
    <dgm:pt modelId="{EA603B6D-45DC-4FAE-B405-E30FE18D26B3}">
      <dgm:prSet/>
      <dgm:spPr/>
      <dgm:t>
        <a:bodyPr/>
        <a:lstStyle/>
        <a:p>
          <a:r>
            <a:rPr lang="en-US"/>
            <a:t>Publish annual integrated reports.</a:t>
          </a:r>
        </a:p>
      </dgm:t>
    </dgm:pt>
    <dgm:pt modelId="{31512783-764F-4A8E-8F98-8B31C16FAF61}" type="parTrans" cxnId="{EDB4BE3C-A931-4C49-9EE8-FA0C8E371161}">
      <dgm:prSet/>
      <dgm:spPr/>
      <dgm:t>
        <a:bodyPr/>
        <a:lstStyle/>
        <a:p>
          <a:endParaRPr lang="en-US"/>
        </a:p>
      </dgm:t>
    </dgm:pt>
    <dgm:pt modelId="{3D833E15-9189-4883-9962-51D7E800B8CD}" type="sibTrans" cxnId="{EDB4BE3C-A931-4C49-9EE8-FA0C8E371161}">
      <dgm:prSet/>
      <dgm:spPr/>
      <dgm:t>
        <a:bodyPr/>
        <a:lstStyle/>
        <a:p>
          <a:endParaRPr lang="en-US"/>
        </a:p>
      </dgm:t>
    </dgm:pt>
    <dgm:pt modelId="{CA7C065A-A2B2-40F7-A54C-3A73B76BE36C}" type="pres">
      <dgm:prSet presAssocID="{45A67BC2-B8F5-4192-B43D-D693DB136F7A}" presName="root" presStyleCnt="0">
        <dgm:presLayoutVars>
          <dgm:dir/>
          <dgm:resizeHandles val="exact"/>
        </dgm:presLayoutVars>
      </dgm:prSet>
      <dgm:spPr/>
    </dgm:pt>
    <dgm:pt modelId="{5697DC3B-9B00-4B5D-951E-48C4F7137978}" type="pres">
      <dgm:prSet presAssocID="{0FC83994-F8EB-4C8E-913B-DF31BCF364BE}" presName="compNode" presStyleCnt="0"/>
      <dgm:spPr/>
    </dgm:pt>
    <dgm:pt modelId="{A61F517A-291E-4A0F-893E-4451C513AB0F}" type="pres">
      <dgm:prSet presAssocID="{0FC83994-F8EB-4C8E-913B-DF31BCF364B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B186171-5832-4004-8AD4-5EC70A2B25DE}" type="pres">
      <dgm:prSet presAssocID="{0FC83994-F8EB-4C8E-913B-DF31BCF364BE}" presName="spaceRect" presStyleCnt="0"/>
      <dgm:spPr/>
    </dgm:pt>
    <dgm:pt modelId="{C3F1D412-F3B0-4EEA-98EB-5613A982FC86}" type="pres">
      <dgm:prSet presAssocID="{0FC83994-F8EB-4C8E-913B-DF31BCF364BE}" presName="textRect" presStyleLbl="revTx" presStyleIdx="0" presStyleCnt="5">
        <dgm:presLayoutVars>
          <dgm:chMax val="1"/>
          <dgm:chPref val="1"/>
        </dgm:presLayoutVars>
      </dgm:prSet>
      <dgm:spPr/>
    </dgm:pt>
    <dgm:pt modelId="{4F1B973F-0126-4317-9330-EB79BA514C3D}" type="pres">
      <dgm:prSet presAssocID="{ACD3EDF6-1EA8-4089-A10B-29597B4AE958}" presName="sibTrans" presStyleCnt="0"/>
      <dgm:spPr/>
    </dgm:pt>
    <dgm:pt modelId="{CB8110DF-2D81-4C72-81DF-74519D0F3318}" type="pres">
      <dgm:prSet presAssocID="{E12A4556-345F-4063-B90B-95681A1A76EC}" presName="compNode" presStyleCnt="0"/>
      <dgm:spPr/>
    </dgm:pt>
    <dgm:pt modelId="{DC3F25EA-7DBC-4FE7-A1BE-F9AEFB34A7D7}" type="pres">
      <dgm:prSet presAssocID="{E12A4556-345F-4063-B90B-95681A1A76E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927BE0B-E68A-4C0A-92C7-2C1BF4D013CE}" type="pres">
      <dgm:prSet presAssocID="{E12A4556-345F-4063-B90B-95681A1A76EC}" presName="spaceRect" presStyleCnt="0"/>
      <dgm:spPr/>
    </dgm:pt>
    <dgm:pt modelId="{E67C6848-B1FA-49B2-B99B-0933EF6B71BE}" type="pres">
      <dgm:prSet presAssocID="{E12A4556-345F-4063-B90B-95681A1A76EC}" presName="textRect" presStyleLbl="revTx" presStyleIdx="1" presStyleCnt="5">
        <dgm:presLayoutVars>
          <dgm:chMax val="1"/>
          <dgm:chPref val="1"/>
        </dgm:presLayoutVars>
      </dgm:prSet>
      <dgm:spPr/>
    </dgm:pt>
    <dgm:pt modelId="{FED4EAC6-36B9-4027-A8FB-B512FE45422F}" type="pres">
      <dgm:prSet presAssocID="{D382A24D-E8DD-46DD-9C71-7AA0E7A87222}" presName="sibTrans" presStyleCnt="0"/>
      <dgm:spPr/>
    </dgm:pt>
    <dgm:pt modelId="{216B25AF-CE34-43C7-BA2C-3D2CCE624DE3}" type="pres">
      <dgm:prSet presAssocID="{560C8391-435D-49D1-AB07-57D95FDA5187}" presName="compNode" presStyleCnt="0"/>
      <dgm:spPr/>
    </dgm:pt>
    <dgm:pt modelId="{64057B7C-1330-44C7-99AA-03E40190156F}" type="pres">
      <dgm:prSet presAssocID="{560C8391-435D-49D1-AB07-57D95FDA518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ECBBA547-E702-4FC8-A0ED-8C09DB37FA73}" type="pres">
      <dgm:prSet presAssocID="{560C8391-435D-49D1-AB07-57D95FDA5187}" presName="spaceRect" presStyleCnt="0"/>
      <dgm:spPr/>
    </dgm:pt>
    <dgm:pt modelId="{215428CF-BB6D-471C-99FA-601F33E48DDE}" type="pres">
      <dgm:prSet presAssocID="{560C8391-435D-49D1-AB07-57D95FDA5187}" presName="textRect" presStyleLbl="revTx" presStyleIdx="2" presStyleCnt="5">
        <dgm:presLayoutVars>
          <dgm:chMax val="1"/>
          <dgm:chPref val="1"/>
        </dgm:presLayoutVars>
      </dgm:prSet>
      <dgm:spPr/>
    </dgm:pt>
    <dgm:pt modelId="{24C4545A-8833-4805-A570-E214EB1DC264}" type="pres">
      <dgm:prSet presAssocID="{D52EE32F-E27A-414E-8E1E-56B744E368E2}" presName="sibTrans" presStyleCnt="0"/>
      <dgm:spPr/>
    </dgm:pt>
    <dgm:pt modelId="{204D678C-7D45-4D8F-B280-E488AE19DD6F}" type="pres">
      <dgm:prSet presAssocID="{47D7276A-4CD8-4296-A7B2-E4497AF5396C}" presName="compNode" presStyleCnt="0"/>
      <dgm:spPr/>
    </dgm:pt>
    <dgm:pt modelId="{946A5CC3-8157-4860-A0BD-65E8AF52525B}" type="pres">
      <dgm:prSet presAssocID="{47D7276A-4CD8-4296-A7B2-E4497AF5396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09CC4E1B-387B-4B63-93D5-E24AA6B5E3F4}" type="pres">
      <dgm:prSet presAssocID="{47D7276A-4CD8-4296-A7B2-E4497AF5396C}" presName="spaceRect" presStyleCnt="0"/>
      <dgm:spPr/>
    </dgm:pt>
    <dgm:pt modelId="{821441A1-8D1D-46E3-AA37-EB5BEED447FA}" type="pres">
      <dgm:prSet presAssocID="{47D7276A-4CD8-4296-A7B2-E4497AF5396C}" presName="textRect" presStyleLbl="revTx" presStyleIdx="3" presStyleCnt="5">
        <dgm:presLayoutVars>
          <dgm:chMax val="1"/>
          <dgm:chPref val="1"/>
        </dgm:presLayoutVars>
      </dgm:prSet>
      <dgm:spPr/>
    </dgm:pt>
    <dgm:pt modelId="{9BCE7DD2-05CE-4CB7-8476-692C1CC6DD52}" type="pres">
      <dgm:prSet presAssocID="{CA6DF8DB-7BE1-4072-BD57-53443E8D7283}" presName="sibTrans" presStyleCnt="0"/>
      <dgm:spPr/>
    </dgm:pt>
    <dgm:pt modelId="{BDE20A82-29A4-43C0-A0E1-41167A920722}" type="pres">
      <dgm:prSet presAssocID="{EA603B6D-45DC-4FAE-B405-E30FE18D26B3}" presName="compNode" presStyleCnt="0"/>
      <dgm:spPr/>
    </dgm:pt>
    <dgm:pt modelId="{FA49BEE8-48B1-4372-8A33-B797755A981E}" type="pres">
      <dgm:prSet presAssocID="{EA603B6D-45DC-4FAE-B405-E30FE18D26B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61CD260A-7632-481F-A01E-1500DA871392}" type="pres">
      <dgm:prSet presAssocID="{EA603B6D-45DC-4FAE-B405-E30FE18D26B3}" presName="spaceRect" presStyleCnt="0"/>
      <dgm:spPr/>
    </dgm:pt>
    <dgm:pt modelId="{11EB73C8-96BC-40A5-8DEC-738ADA4124CF}" type="pres">
      <dgm:prSet presAssocID="{EA603B6D-45DC-4FAE-B405-E30FE18D26B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87BA5136-4904-4D21-B633-BF336600EB0B}" type="presOf" srcId="{45A67BC2-B8F5-4192-B43D-D693DB136F7A}" destId="{CA7C065A-A2B2-40F7-A54C-3A73B76BE36C}" srcOrd="0" destOrd="0" presId="urn:microsoft.com/office/officeart/2018/2/layout/IconLabelList"/>
    <dgm:cxn modelId="{4304E136-F8FE-4FC1-8FDB-6099392112D8}" srcId="{45A67BC2-B8F5-4192-B43D-D693DB136F7A}" destId="{E12A4556-345F-4063-B90B-95681A1A76EC}" srcOrd="1" destOrd="0" parTransId="{4F131BBC-D08D-4CE3-ACCF-C50D1E29C4DC}" sibTransId="{D382A24D-E8DD-46DD-9C71-7AA0E7A87222}"/>
    <dgm:cxn modelId="{EDB4BE3C-A931-4C49-9EE8-FA0C8E371161}" srcId="{45A67BC2-B8F5-4192-B43D-D693DB136F7A}" destId="{EA603B6D-45DC-4FAE-B405-E30FE18D26B3}" srcOrd="4" destOrd="0" parTransId="{31512783-764F-4A8E-8F98-8B31C16FAF61}" sibTransId="{3D833E15-9189-4883-9962-51D7E800B8CD}"/>
    <dgm:cxn modelId="{53E63D60-0BFC-46F8-9963-6C72BD58EE30}" type="presOf" srcId="{47D7276A-4CD8-4296-A7B2-E4497AF5396C}" destId="{821441A1-8D1D-46E3-AA37-EB5BEED447FA}" srcOrd="0" destOrd="0" presId="urn:microsoft.com/office/officeart/2018/2/layout/IconLabelList"/>
    <dgm:cxn modelId="{9848E360-8777-4424-871E-8E569366265F}" type="presOf" srcId="{560C8391-435D-49D1-AB07-57D95FDA5187}" destId="{215428CF-BB6D-471C-99FA-601F33E48DDE}" srcOrd="0" destOrd="0" presId="urn:microsoft.com/office/officeart/2018/2/layout/IconLabelList"/>
    <dgm:cxn modelId="{A0A03587-A2F8-4911-A35D-8AA7ACF79E20}" type="presOf" srcId="{0FC83994-F8EB-4C8E-913B-DF31BCF364BE}" destId="{C3F1D412-F3B0-4EEA-98EB-5613A982FC86}" srcOrd="0" destOrd="0" presId="urn:microsoft.com/office/officeart/2018/2/layout/IconLabelList"/>
    <dgm:cxn modelId="{61EE4089-2DFB-46FA-B546-AA09DFBBE910}" srcId="{45A67BC2-B8F5-4192-B43D-D693DB136F7A}" destId="{47D7276A-4CD8-4296-A7B2-E4497AF5396C}" srcOrd="3" destOrd="0" parTransId="{49C8E7E2-0608-48C0-9BF8-16D824AAE928}" sibTransId="{CA6DF8DB-7BE1-4072-BD57-53443E8D7283}"/>
    <dgm:cxn modelId="{E8DB8998-79D0-4856-9A6D-9AF7DFE61346}" type="presOf" srcId="{E12A4556-345F-4063-B90B-95681A1A76EC}" destId="{E67C6848-B1FA-49B2-B99B-0933EF6B71BE}" srcOrd="0" destOrd="0" presId="urn:microsoft.com/office/officeart/2018/2/layout/IconLabelList"/>
    <dgm:cxn modelId="{64EC9BED-3B54-4FCA-B896-3563A35630B5}" type="presOf" srcId="{EA603B6D-45DC-4FAE-B405-E30FE18D26B3}" destId="{11EB73C8-96BC-40A5-8DEC-738ADA4124CF}" srcOrd="0" destOrd="0" presId="urn:microsoft.com/office/officeart/2018/2/layout/IconLabelList"/>
    <dgm:cxn modelId="{695008F6-3216-426A-8713-9EFE4FB12CE7}" srcId="{45A67BC2-B8F5-4192-B43D-D693DB136F7A}" destId="{0FC83994-F8EB-4C8E-913B-DF31BCF364BE}" srcOrd="0" destOrd="0" parTransId="{F12AA42D-83F5-425E-BA2E-824E10CB7826}" sibTransId="{ACD3EDF6-1EA8-4089-A10B-29597B4AE958}"/>
    <dgm:cxn modelId="{666765FB-D4AF-45FD-9924-D19167ED109D}" srcId="{45A67BC2-B8F5-4192-B43D-D693DB136F7A}" destId="{560C8391-435D-49D1-AB07-57D95FDA5187}" srcOrd="2" destOrd="0" parTransId="{6ECFB5C9-4F35-443A-B69B-6089777F19CB}" sibTransId="{D52EE32F-E27A-414E-8E1E-56B744E368E2}"/>
    <dgm:cxn modelId="{E97A227B-8B3A-4DCA-AD30-8CFD942DCB07}" type="presParOf" srcId="{CA7C065A-A2B2-40F7-A54C-3A73B76BE36C}" destId="{5697DC3B-9B00-4B5D-951E-48C4F7137978}" srcOrd="0" destOrd="0" presId="urn:microsoft.com/office/officeart/2018/2/layout/IconLabelList"/>
    <dgm:cxn modelId="{6A04BE9E-F2A1-4B31-AF55-E293D72E5C79}" type="presParOf" srcId="{5697DC3B-9B00-4B5D-951E-48C4F7137978}" destId="{A61F517A-291E-4A0F-893E-4451C513AB0F}" srcOrd="0" destOrd="0" presId="urn:microsoft.com/office/officeart/2018/2/layout/IconLabelList"/>
    <dgm:cxn modelId="{B873C404-02D8-484B-9E0B-EABF92937FD1}" type="presParOf" srcId="{5697DC3B-9B00-4B5D-951E-48C4F7137978}" destId="{CB186171-5832-4004-8AD4-5EC70A2B25DE}" srcOrd="1" destOrd="0" presId="urn:microsoft.com/office/officeart/2018/2/layout/IconLabelList"/>
    <dgm:cxn modelId="{074A792C-16A9-4723-B721-436C4FF27448}" type="presParOf" srcId="{5697DC3B-9B00-4B5D-951E-48C4F7137978}" destId="{C3F1D412-F3B0-4EEA-98EB-5613A982FC86}" srcOrd="2" destOrd="0" presId="urn:microsoft.com/office/officeart/2018/2/layout/IconLabelList"/>
    <dgm:cxn modelId="{1B0EE922-ECF7-4172-BD3C-CD4D152D453D}" type="presParOf" srcId="{CA7C065A-A2B2-40F7-A54C-3A73B76BE36C}" destId="{4F1B973F-0126-4317-9330-EB79BA514C3D}" srcOrd="1" destOrd="0" presId="urn:microsoft.com/office/officeart/2018/2/layout/IconLabelList"/>
    <dgm:cxn modelId="{65A63501-9E17-4C19-835F-81AA637F4437}" type="presParOf" srcId="{CA7C065A-A2B2-40F7-A54C-3A73B76BE36C}" destId="{CB8110DF-2D81-4C72-81DF-74519D0F3318}" srcOrd="2" destOrd="0" presId="urn:microsoft.com/office/officeart/2018/2/layout/IconLabelList"/>
    <dgm:cxn modelId="{F1B7383B-57D0-44D7-BB4C-DE41A2980AE2}" type="presParOf" srcId="{CB8110DF-2D81-4C72-81DF-74519D0F3318}" destId="{DC3F25EA-7DBC-4FE7-A1BE-F9AEFB34A7D7}" srcOrd="0" destOrd="0" presId="urn:microsoft.com/office/officeart/2018/2/layout/IconLabelList"/>
    <dgm:cxn modelId="{E68383E7-29B0-431A-9E70-159A814E62AE}" type="presParOf" srcId="{CB8110DF-2D81-4C72-81DF-74519D0F3318}" destId="{A927BE0B-E68A-4C0A-92C7-2C1BF4D013CE}" srcOrd="1" destOrd="0" presId="urn:microsoft.com/office/officeart/2018/2/layout/IconLabelList"/>
    <dgm:cxn modelId="{25B3029A-5B7F-4D5B-AA02-4E64D2617FCF}" type="presParOf" srcId="{CB8110DF-2D81-4C72-81DF-74519D0F3318}" destId="{E67C6848-B1FA-49B2-B99B-0933EF6B71BE}" srcOrd="2" destOrd="0" presId="urn:microsoft.com/office/officeart/2018/2/layout/IconLabelList"/>
    <dgm:cxn modelId="{339A3E23-FCD8-4C19-ACC8-0AC2ADF8036E}" type="presParOf" srcId="{CA7C065A-A2B2-40F7-A54C-3A73B76BE36C}" destId="{FED4EAC6-36B9-4027-A8FB-B512FE45422F}" srcOrd="3" destOrd="0" presId="urn:microsoft.com/office/officeart/2018/2/layout/IconLabelList"/>
    <dgm:cxn modelId="{EDF3C269-1E9C-4F4E-BE23-C5ABE6020329}" type="presParOf" srcId="{CA7C065A-A2B2-40F7-A54C-3A73B76BE36C}" destId="{216B25AF-CE34-43C7-BA2C-3D2CCE624DE3}" srcOrd="4" destOrd="0" presId="urn:microsoft.com/office/officeart/2018/2/layout/IconLabelList"/>
    <dgm:cxn modelId="{8F39900E-931F-478F-BDFB-F3F74A3EC5A1}" type="presParOf" srcId="{216B25AF-CE34-43C7-BA2C-3D2CCE624DE3}" destId="{64057B7C-1330-44C7-99AA-03E40190156F}" srcOrd="0" destOrd="0" presId="urn:microsoft.com/office/officeart/2018/2/layout/IconLabelList"/>
    <dgm:cxn modelId="{46846E68-A94D-43A7-89B5-16D03F1A14D8}" type="presParOf" srcId="{216B25AF-CE34-43C7-BA2C-3D2CCE624DE3}" destId="{ECBBA547-E702-4FC8-A0ED-8C09DB37FA73}" srcOrd="1" destOrd="0" presId="urn:microsoft.com/office/officeart/2018/2/layout/IconLabelList"/>
    <dgm:cxn modelId="{D12B12F1-33FC-498F-8791-9225CE14C6E2}" type="presParOf" srcId="{216B25AF-CE34-43C7-BA2C-3D2CCE624DE3}" destId="{215428CF-BB6D-471C-99FA-601F33E48DDE}" srcOrd="2" destOrd="0" presId="urn:microsoft.com/office/officeart/2018/2/layout/IconLabelList"/>
    <dgm:cxn modelId="{5CA5613D-B059-43F6-BA1D-D57D27F5A6AA}" type="presParOf" srcId="{CA7C065A-A2B2-40F7-A54C-3A73B76BE36C}" destId="{24C4545A-8833-4805-A570-E214EB1DC264}" srcOrd="5" destOrd="0" presId="urn:microsoft.com/office/officeart/2018/2/layout/IconLabelList"/>
    <dgm:cxn modelId="{E8860CF3-8A70-468A-87DE-9AC7FEB3F47D}" type="presParOf" srcId="{CA7C065A-A2B2-40F7-A54C-3A73B76BE36C}" destId="{204D678C-7D45-4D8F-B280-E488AE19DD6F}" srcOrd="6" destOrd="0" presId="urn:microsoft.com/office/officeart/2018/2/layout/IconLabelList"/>
    <dgm:cxn modelId="{65A38B4C-B732-498A-B588-CAEE4A817956}" type="presParOf" srcId="{204D678C-7D45-4D8F-B280-E488AE19DD6F}" destId="{946A5CC3-8157-4860-A0BD-65E8AF52525B}" srcOrd="0" destOrd="0" presId="urn:microsoft.com/office/officeart/2018/2/layout/IconLabelList"/>
    <dgm:cxn modelId="{2C5B917E-FCF8-48D0-B0A3-2F1AC32B5977}" type="presParOf" srcId="{204D678C-7D45-4D8F-B280-E488AE19DD6F}" destId="{09CC4E1B-387B-4B63-93D5-E24AA6B5E3F4}" srcOrd="1" destOrd="0" presId="urn:microsoft.com/office/officeart/2018/2/layout/IconLabelList"/>
    <dgm:cxn modelId="{B0FEC6F8-BCEA-459A-A982-0C39483E4477}" type="presParOf" srcId="{204D678C-7D45-4D8F-B280-E488AE19DD6F}" destId="{821441A1-8D1D-46E3-AA37-EB5BEED447FA}" srcOrd="2" destOrd="0" presId="urn:microsoft.com/office/officeart/2018/2/layout/IconLabelList"/>
    <dgm:cxn modelId="{6B29C91E-FC2E-4972-98D1-6C0B5C250C80}" type="presParOf" srcId="{CA7C065A-A2B2-40F7-A54C-3A73B76BE36C}" destId="{9BCE7DD2-05CE-4CB7-8476-692C1CC6DD52}" srcOrd="7" destOrd="0" presId="urn:microsoft.com/office/officeart/2018/2/layout/IconLabelList"/>
    <dgm:cxn modelId="{3D89DEB0-6861-46C7-B543-CAA8DE70FF19}" type="presParOf" srcId="{CA7C065A-A2B2-40F7-A54C-3A73B76BE36C}" destId="{BDE20A82-29A4-43C0-A0E1-41167A920722}" srcOrd="8" destOrd="0" presId="urn:microsoft.com/office/officeart/2018/2/layout/IconLabelList"/>
    <dgm:cxn modelId="{CCA5F086-DC96-4511-B2A2-4C240D310DE8}" type="presParOf" srcId="{BDE20A82-29A4-43C0-A0E1-41167A920722}" destId="{FA49BEE8-48B1-4372-8A33-B797755A981E}" srcOrd="0" destOrd="0" presId="urn:microsoft.com/office/officeart/2018/2/layout/IconLabelList"/>
    <dgm:cxn modelId="{8EE5785A-C2BC-4C87-A06B-62359E8786D8}" type="presParOf" srcId="{BDE20A82-29A4-43C0-A0E1-41167A920722}" destId="{61CD260A-7632-481F-A01E-1500DA871392}" srcOrd="1" destOrd="0" presId="urn:microsoft.com/office/officeart/2018/2/layout/IconLabelList"/>
    <dgm:cxn modelId="{EFD56ADF-75B6-4734-A8AB-654C6E57ECA8}" type="presParOf" srcId="{BDE20A82-29A4-43C0-A0E1-41167A920722}" destId="{11EB73C8-96BC-40A5-8DEC-738ADA4124C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1A1E2-33A2-4F43-BE6B-C19657D41A35}">
      <dsp:nvSpPr>
        <dsp:cNvPr id="0" name=""/>
        <dsp:cNvSpPr/>
      </dsp:nvSpPr>
      <dsp:spPr>
        <a:xfrm>
          <a:off x="0" y="1808"/>
          <a:ext cx="7886700" cy="9166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B60E77-FB7B-4679-9549-7C8BD8DA1841}">
      <dsp:nvSpPr>
        <dsp:cNvPr id="0" name=""/>
        <dsp:cNvSpPr/>
      </dsp:nvSpPr>
      <dsp:spPr>
        <a:xfrm>
          <a:off x="277275" y="208046"/>
          <a:ext cx="504136" cy="5041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AC84DC-DEB3-422E-8A71-B67A08382BA5}">
      <dsp:nvSpPr>
        <dsp:cNvPr id="0" name=""/>
        <dsp:cNvSpPr/>
      </dsp:nvSpPr>
      <dsp:spPr>
        <a:xfrm>
          <a:off x="1058686" y="1808"/>
          <a:ext cx="68280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Reposition corporate governance as a value creation system, not only compliance.</a:t>
          </a:r>
        </a:p>
      </dsp:txBody>
      <dsp:txXfrm>
        <a:off x="1058686" y="1808"/>
        <a:ext cx="6828013" cy="916611"/>
      </dsp:txXfrm>
    </dsp:sp>
    <dsp:sp modelId="{1A919BAE-B463-438C-B698-2A28C8119DDB}">
      <dsp:nvSpPr>
        <dsp:cNvPr id="0" name=""/>
        <dsp:cNvSpPr/>
      </dsp:nvSpPr>
      <dsp:spPr>
        <a:xfrm>
          <a:off x="0" y="1147573"/>
          <a:ext cx="7886700" cy="9166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63FD-6279-4B70-A579-EA93F85756A5}">
      <dsp:nvSpPr>
        <dsp:cNvPr id="0" name=""/>
        <dsp:cNvSpPr/>
      </dsp:nvSpPr>
      <dsp:spPr>
        <a:xfrm>
          <a:off x="277275" y="1353811"/>
          <a:ext cx="504136" cy="5041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E2A4FD-3DD6-45DE-97C2-6F127125FD98}">
      <dsp:nvSpPr>
        <dsp:cNvPr id="0" name=""/>
        <dsp:cNvSpPr/>
      </dsp:nvSpPr>
      <dsp:spPr>
        <a:xfrm>
          <a:off x="1058686" y="1147573"/>
          <a:ext cx="68280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Explain the Six Capitals Framework as a sustainability governance model.</a:t>
          </a:r>
        </a:p>
      </dsp:txBody>
      <dsp:txXfrm>
        <a:off x="1058686" y="1147573"/>
        <a:ext cx="6828013" cy="916611"/>
      </dsp:txXfrm>
    </dsp:sp>
    <dsp:sp modelId="{F680FD81-D0ED-483C-BE8B-09ECA0CE9693}">
      <dsp:nvSpPr>
        <dsp:cNvPr id="0" name=""/>
        <dsp:cNvSpPr/>
      </dsp:nvSpPr>
      <dsp:spPr>
        <a:xfrm>
          <a:off x="0" y="2293338"/>
          <a:ext cx="7886700" cy="91661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15097E-0404-4B3D-935E-306086D16C8D}">
      <dsp:nvSpPr>
        <dsp:cNvPr id="0" name=""/>
        <dsp:cNvSpPr/>
      </dsp:nvSpPr>
      <dsp:spPr>
        <a:xfrm>
          <a:off x="277275" y="2499576"/>
          <a:ext cx="504136" cy="5041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6178B4-0E8B-47BA-80D6-AAC371285D9B}">
      <dsp:nvSpPr>
        <dsp:cNvPr id="0" name=""/>
        <dsp:cNvSpPr/>
      </dsp:nvSpPr>
      <dsp:spPr>
        <a:xfrm>
          <a:off x="1058686" y="2293338"/>
          <a:ext cx="68280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Demonstrate integration into strategy, risk management, and reporting.</a:t>
          </a:r>
        </a:p>
      </dsp:txBody>
      <dsp:txXfrm>
        <a:off x="1058686" y="2293338"/>
        <a:ext cx="6828013" cy="916611"/>
      </dsp:txXfrm>
    </dsp:sp>
    <dsp:sp modelId="{4862EBEA-5CE4-4C96-B10E-91BD228E6E4F}">
      <dsp:nvSpPr>
        <dsp:cNvPr id="0" name=""/>
        <dsp:cNvSpPr/>
      </dsp:nvSpPr>
      <dsp:spPr>
        <a:xfrm>
          <a:off x="0" y="3439103"/>
          <a:ext cx="7886700" cy="9166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EA9BDE-8A0D-4371-BD7B-314ABD1FE134}">
      <dsp:nvSpPr>
        <dsp:cNvPr id="0" name=""/>
        <dsp:cNvSpPr/>
      </dsp:nvSpPr>
      <dsp:spPr>
        <a:xfrm>
          <a:off x="277275" y="3645341"/>
          <a:ext cx="504136" cy="5041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F03144-133D-486A-A1FE-39735DAE27F3}">
      <dsp:nvSpPr>
        <dsp:cNvPr id="0" name=""/>
        <dsp:cNvSpPr/>
      </dsp:nvSpPr>
      <dsp:spPr>
        <a:xfrm>
          <a:off x="1058686" y="3439103"/>
          <a:ext cx="68280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Provide practical recommendations for boards and regulators.</a:t>
          </a:r>
        </a:p>
      </dsp:txBody>
      <dsp:txXfrm>
        <a:off x="1058686" y="3439103"/>
        <a:ext cx="6828013" cy="9166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F64AA-3D45-4735-BCA1-68888C586752}">
      <dsp:nvSpPr>
        <dsp:cNvPr id="0" name=""/>
        <dsp:cNvSpPr/>
      </dsp:nvSpPr>
      <dsp:spPr>
        <a:xfrm>
          <a:off x="0" y="4592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003EA-69F9-4222-A74E-E513BA84770A}">
      <dsp:nvSpPr>
        <dsp:cNvPr id="0" name=""/>
        <dsp:cNvSpPr/>
      </dsp:nvSpPr>
      <dsp:spPr>
        <a:xfrm>
          <a:off x="295926" y="224703"/>
          <a:ext cx="538048" cy="538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375853-E8E3-4B32-B464-D1681E033D61}">
      <dsp:nvSpPr>
        <dsp:cNvPr id="0" name=""/>
        <dsp:cNvSpPr/>
      </dsp:nvSpPr>
      <dsp:spPr>
        <a:xfrm>
          <a:off x="1129902" y="4592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Which capital is most neglected in our organization?</a:t>
          </a:r>
        </a:p>
      </dsp:txBody>
      <dsp:txXfrm>
        <a:off x="1129902" y="4592"/>
        <a:ext cx="3596298" cy="978270"/>
      </dsp:txXfrm>
    </dsp:sp>
    <dsp:sp modelId="{FB7D431F-E9F9-4B52-AB58-037475C726EC}">
      <dsp:nvSpPr>
        <dsp:cNvPr id="0" name=""/>
        <dsp:cNvSpPr/>
      </dsp:nvSpPr>
      <dsp:spPr>
        <a:xfrm>
          <a:off x="0" y="1227431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B70CBE-004F-412C-9713-21699E83A49D}">
      <dsp:nvSpPr>
        <dsp:cNvPr id="0" name=""/>
        <dsp:cNvSpPr/>
      </dsp:nvSpPr>
      <dsp:spPr>
        <a:xfrm>
          <a:off x="295926" y="1447541"/>
          <a:ext cx="538048" cy="538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21023-A8DC-4F18-AB0B-F172A07F0DF7}">
      <dsp:nvSpPr>
        <dsp:cNvPr id="0" name=""/>
        <dsp:cNvSpPr/>
      </dsp:nvSpPr>
      <dsp:spPr>
        <a:xfrm>
          <a:off x="1129902" y="1227431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Are we creating value or extracting profit?</a:t>
          </a:r>
        </a:p>
      </dsp:txBody>
      <dsp:txXfrm>
        <a:off x="1129902" y="1227431"/>
        <a:ext cx="3596298" cy="978270"/>
      </dsp:txXfrm>
    </dsp:sp>
    <dsp:sp modelId="{4FA3C13E-3BF3-48B8-803D-2836F2A276AB}">
      <dsp:nvSpPr>
        <dsp:cNvPr id="0" name=""/>
        <dsp:cNvSpPr/>
      </dsp:nvSpPr>
      <dsp:spPr>
        <a:xfrm>
          <a:off x="0" y="2450269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D8CF3-75E0-4CB8-9603-1E2895AE3CC3}">
      <dsp:nvSpPr>
        <dsp:cNvPr id="0" name=""/>
        <dsp:cNvSpPr/>
      </dsp:nvSpPr>
      <dsp:spPr>
        <a:xfrm>
          <a:off x="295926" y="2670380"/>
          <a:ext cx="538048" cy="5380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ABCF9F-3D2A-4498-BDB0-EC3EE4888056}">
      <dsp:nvSpPr>
        <dsp:cNvPr id="0" name=""/>
        <dsp:cNvSpPr/>
      </dsp:nvSpPr>
      <dsp:spPr>
        <a:xfrm>
          <a:off x="1129902" y="2450269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How do we measure human and social capital?</a:t>
          </a:r>
        </a:p>
      </dsp:txBody>
      <dsp:txXfrm>
        <a:off x="1129902" y="2450269"/>
        <a:ext cx="3596298" cy="978270"/>
      </dsp:txXfrm>
    </dsp:sp>
    <dsp:sp modelId="{71EA69C3-A1F6-436A-B362-2E2EAE4A0029}">
      <dsp:nvSpPr>
        <dsp:cNvPr id="0" name=""/>
        <dsp:cNvSpPr/>
      </dsp:nvSpPr>
      <dsp:spPr>
        <a:xfrm>
          <a:off x="0" y="3673107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8AFB2F-F509-40F4-9058-B6E6B129DBAF}">
      <dsp:nvSpPr>
        <dsp:cNvPr id="0" name=""/>
        <dsp:cNvSpPr/>
      </dsp:nvSpPr>
      <dsp:spPr>
        <a:xfrm>
          <a:off x="295926" y="3893218"/>
          <a:ext cx="538048" cy="5380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DF817-F231-477D-A1DE-1D58B9D36EEA}">
      <dsp:nvSpPr>
        <dsp:cNvPr id="0" name=""/>
        <dsp:cNvSpPr/>
      </dsp:nvSpPr>
      <dsp:spPr>
        <a:xfrm>
          <a:off x="1129902" y="3673107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 we understand climate and sustainability risks?</a:t>
          </a:r>
        </a:p>
      </dsp:txBody>
      <dsp:txXfrm>
        <a:off x="1129902" y="3673107"/>
        <a:ext cx="3596298" cy="978270"/>
      </dsp:txXfrm>
    </dsp:sp>
    <dsp:sp modelId="{D4C5976D-2E09-42C1-85E9-0F8F2A93C496}">
      <dsp:nvSpPr>
        <dsp:cNvPr id="0" name=""/>
        <dsp:cNvSpPr/>
      </dsp:nvSpPr>
      <dsp:spPr>
        <a:xfrm>
          <a:off x="0" y="4895945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419F86-0073-4617-B3E3-047EF0314800}">
      <dsp:nvSpPr>
        <dsp:cNvPr id="0" name=""/>
        <dsp:cNvSpPr/>
      </dsp:nvSpPr>
      <dsp:spPr>
        <a:xfrm>
          <a:off x="295926" y="5116056"/>
          <a:ext cx="538048" cy="5380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5414F9-95B3-4E40-975A-87E0FFB58B5E}">
      <dsp:nvSpPr>
        <dsp:cNvPr id="0" name=""/>
        <dsp:cNvSpPr/>
      </dsp:nvSpPr>
      <dsp:spPr>
        <a:xfrm>
          <a:off x="1129902" y="4895945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Are board committees structured for multi-capital oversight?</a:t>
          </a:r>
        </a:p>
      </dsp:txBody>
      <dsp:txXfrm>
        <a:off x="1129902" y="4895945"/>
        <a:ext cx="3596298" cy="9782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38BB6-9100-40F0-BBF9-E2534E358821}">
      <dsp:nvSpPr>
        <dsp:cNvPr id="0" name=""/>
        <dsp:cNvSpPr/>
      </dsp:nvSpPr>
      <dsp:spPr>
        <a:xfrm>
          <a:off x="0" y="1808"/>
          <a:ext cx="7886700" cy="9166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0A5A3-95D9-4AAA-9B44-1510A70AB3D6}">
      <dsp:nvSpPr>
        <dsp:cNvPr id="0" name=""/>
        <dsp:cNvSpPr/>
      </dsp:nvSpPr>
      <dsp:spPr>
        <a:xfrm>
          <a:off x="277275" y="208046"/>
          <a:ext cx="504136" cy="5041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6D2B6C-25CC-4241-B513-042D5DF77D36}">
      <dsp:nvSpPr>
        <dsp:cNvPr id="0" name=""/>
        <dsp:cNvSpPr/>
      </dsp:nvSpPr>
      <dsp:spPr>
        <a:xfrm>
          <a:off x="1058686" y="1808"/>
          <a:ext cx="68280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System by which organizations are directed, controlled, and held accountable.</a:t>
          </a:r>
        </a:p>
      </dsp:txBody>
      <dsp:txXfrm>
        <a:off x="1058686" y="1808"/>
        <a:ext cx="6828013" cy="916611"/>
      </dsp:txXfrm>
    </dsp:sp>
    <dsp:sp modelId="{072874CB-1CF0-4DBA-A6A6-AF80AA0CDD0B}">
      <dsp:nvSpPr>
        <dsp:cNvPr id="0" name=""/>
        <dsp:cNvSpPr/>
      </dsp:nvSpPr>
      <dsp:spPr>
        <a:xfrm>
          <a:off x="0" y="1147573"/>
          <a:ext cx="7886700" cy="9166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A1B2E-4A1E-48CB-8772-78CB17DCE737}">
      <dsp:nvSpPr>
        <dsp:cNvPr id="0" name=""/>
        <dsp:cNvSpPr/>
      </dsp:nvSpPr>
      <dsp:spPr>
        <a:xfrm>
          <a:off x="277275" y="1353811"/>
          <a:ext cx="504136" cy="5041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6E9FF-A8E8-4CD0-95A3-B70F5680BAED}">
      <dsp:nvSpPr>
        <dsp:cNvPr id="0" name=""/>
        <dsp:cNvSpPr/>
      </dsp:nvSpPr>
      <dsp:spPr>
        <a:xfrm>
          <a:off x="1058686" y="1147573"/>
          <a:ext cx="68280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Ensures alignment of management actions with organizational purpose.</a:t>
          </a:r>
        </a:p>
      </dsp:txBody>
      <dsp:txXfrm>
        <a:off x="1058686" y="1147573"/>
        <a:ext cx="6828013" cy="916611"/>
      </dsp:txXfrm>
    </dsp:sp>
    <dsp:sp modelId="{C19723ED-5810-48F2-BC4A-C36A5DC369A1}">
      <dsp:nvSpPr>
        <dsp:cNvPr id="0" name=""/>
        <dsp:cNvSpPr/>
      </dsp:nvSpPr>
      <dsp:spPr>
        <a:xfrm>
          <a:off x="0" y="2293338"/>
          <a:ext cx="7886700" cy="91661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4B562-BF89-48FB-8424-838B1E37DA63}">
      <dsp:nvSpPr>
        <dsp:cNvPr id="0" name=""/>
        <dsp:cNvSpPr/>
      </dsp:nvSpPr>
      <dsp:spPr>
        <a:xfrm>
          <a:off x="277275" y="2499576"/>
          <a:ext cx="504136" cy="5041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416978-C5DE-4673-8DC1-469BC9B4EA51}">
      <dsp:nvSpPr>
        <dsp:cNvPr id="0" name=""/>
        <dsp:cNvSpPr/>
      </dsp:nvSpPr>
      <dsp:spPr>
        <a:xfrm>
          <a:off x="1058686" y="2293338"/>
          <a:ext cx="68280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Strengthens integrity, transparency, and stakeholder confidence.</a:t>
          </a:r>
        </a:p>
      </dsp:txBody>
      <dsp:txXfrm>
        <a:off x="1058686" y="2293338"/>
        <a:ext cx="6828013" cy="916611"/>
      </dsp:txXfrm>
    </dsp:sp>
    <dsp:sp modelId="{B0058054-2BEF-45D5-A355-CE611C671528}">
      <dsp:nvSpPr>
        <dsp:cNvPr id="0" name=""/>
        <dsp:cNvSpPr/>
      </dsp:nvSpPr>
      <dsp:spPr>
        <a:xfrm>
          <a:off x="0" y="3439103"/>
          <a:ext cx="7886700" cy="9166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F9A90-88CF-4C28-9150-ECAF367D6F02}">
      <dsp:nvSpPr>
        <dsp:cNvPr id="0" name=""/>
        <dsp:cNvSpPr/>
      </dsp:nvSpPr>
      <dsp:spPr>
        <a:xfrm>
          <a:off x="277275" y="3645341"/>
          <a:ext cx="504136" cy="5041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24FA0-BDB0-4A90-9472-C2C093024912}">
      <dsp:nvSpPr>
        <dsp:cNvPr id="0" name=""/>
        <dsp:cNvSpPr/>
      </dsp:nvSpPr>
      <dsp:spPr>
        <a:xfrm>
          <a:off x="1058686" y="3439103"/>
          <a:ext cx="68280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Key Test: Does the board ensure value is created, preserved, and distributed fairly?</a:t>
          </a:r>
        </a:p>
      </dsp:txBody>
      <dsp:txXfrm>
        <a:off x="1058686" y="3439103"/>
        <a:ext cx="6828013" cy="9166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8229C-BC61-4AEE-AA61-0FEC21DABE6F}">
      <dsp:nvSpPr>
        <dsp:cNvPr id="0" name=""/>
        <dsp:cNvSpPr/>
      </dsp:nvSpPr>
      <dsp:spPr>
        <a:xfrm>
          <a:off x="0" y="0"/>
          <a:ext cx="658368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Traditional governance focused on compliance, audit, and financial reporting.</a:t>
          </a:r>
        </a:p>
      </dsp:txBody>
      <dsp:txXfrm>
        <a:off x="29163" y="29163"/>
        <a:ext cx="5425092" cy="937385"/>
      </dsp:txXfrm>
    </dsp:sp>
    <dsp:sp modelId="{D9977330-D201-4942-9BD3-1FAC1E84A278}">
      <dsp:nvSpPr>
        <dsp:cNvPr id="0" name=""/>
        <dsp:cNvSpPr/>
      </dsp:nvSpPr>
      <dsp:spPr>
        <a:xfrm>
          <a:off x="551383" y="1176750"/>
          <a:ext cx="658368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Modern governance must address ESG, stakeholder expectations, and digital disruption.</a:t>
          </a:r>
        </a:p>
      </dsp:txBody>
      <dsp:txXfrm>
        <a:off x="580546" y="1205913"/>
        <a:ext cx="5326758" cy="937385"/>
      </dsp:txXfrm>
    </dsp:sp>
    <dsp:sp modelId="{EB5D5804-1D58-4ED0-9A82-95DB2F844CDF}">
      <dsp:nvSpPr>
        <dsp:cNvPr id="0" name=""/>
        <dsp:cNvSpPr/>
      </dsp:nvSpPr>
      <dsp:spPr>
        <a:xfrm>
          <a:off x="1094536" y="2353500"/>
          <a:ext cx="658368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Boards must manage long-term sustainability risks and opportunities.</a:t>
          </a:r>
        </a:p>
      </dsp:txBody>
      <dsp:txXfrm>
        <a:off x="1123699" y="2382663"/>
        <a:ext cx="5334987" cy="937385"/>
      </dsp:txXfrm>
    </dsp:sp>
    <dsp:sp modelId="{4D4F555C-E612-475D-A52A-DC90430FC8CB}">
      <dsp:nvSpPr>
        <dsp:cNvPr id="0" name=""/>
        <dsp:cNvSpPr/>
      </dsp:nvSpPr>
      <dsp:spPr>
        <a:xfrm>
          <a:off x="1645920" y="3530251"/>
          <a:ext cx="658368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Governance must shift from shareholder value to multi-capital value creation.</a:t>
          </a:r>
        </a:p>
      </dsp:txBody>
      <dsp:txXfrm>
        <a:off x="1675083" y="3559414"/>
        <a:ext cx="5326758" cy="937385"/>
      </dsp:txXfrm>
    </dsp:sp>
    <dsp:sp modelId="{EF29E14B-A637-4AF8-A986-090D46EF6649}">
      <dsp:nvSpPr>
        <dsp:cNvPr id="0" name=""/>
        <dsp:cNvSpPr/>
      </dsp:nvSpPr>
      <dsp:spPr>
        <a:xfrm>
          <a:off x="5936467" y="762624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082090" y="762624"/>
        <a:ext cx="355966" cy="487027"/>
      </dsp:txXfrm>
    </dsp:sp>
    <dsp:sp modelId="{6599BB28-C8CE-4C0A-90AB-968353D12D76}">
      <dsp:nvSpPr>
        <dsp:cNvPr id="0" name=""/>
        <dsp:cNvSpPr/>
      </dsp:nvSpPr>
      <dsp:spPr>
        <a:xfrm>
          <a:off x="6487850" y="193937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633473" y="1939375"/>
        <a:ext cx="355966" cy="487027"/>
      </dsp:txXfrm>
    </dsp:sp>
    <dsp:sp modelId="{BB93CBA5-22CA-4033-8AC9-23300209EC47}">
      <dsp:nvSpPr>
        <dsp:cNvPr id="0" name=""/>
        <dsp:cNvSpPr/>
      </dsp:nvSpPr>
      <dsp:spPr>
        <a:xfrm>
          <a:off x="7031004" y="311612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176627" y="3116125"/>
        <a:ext cx="355966" cy="4870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C803F-60FE-4F44-8C77-8FB2F40E15F0}">
      <dsp:nvSpPr>
        <dsp:cNvPr id="0" name=""/>
        <dsp:cNvSpPr/>
      </dsp:nvSpPr>
      <dsp:spPr>
        <a:xfrm>
          <a:off x="0" y="7458"/>
          <a:ext cx="4726201" cy="893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FA148-B92A-4668-83F9-0206ADDFFED3}">
      <dsp:nvSpPr>
        <dsp:cNvPr id="0" name=""/>
        <dsp:cNvSpPr/>
      </dsp:nvSpPr>
      <dsp:spPr>
        <a:xfrm>
          <a:off x="270297" y="208506"/>
          <a:ext cx="491930" cy="4914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1BDBB-FEDB-46E4-B74E-57D6BC430326}">
      <dsp:nvSpPr>
        <dsp:cNvPr id="0" name=""/>
        <dsp:cNvSpPr/>
      </dsp:nvSpPr>
      <dsp:spPr>
        <a:xfrm>
          <a:off x="1032525" y="7458"/>
          <a:ext cx="3647028" cy="977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33" tIns="103433" rIns="103433" bIns="1034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Good governance ensures strategic clarity and ethical decision-making.</a:t>
          </a:r>
        </a:p>
      </dsp:txBody>
      <dsp:txXfrm>
        <a:off x="1032525" y="7458"/>
        <a:ext cx="3647028" cy="977315"/>
      </dsp:txXfrm>
    </dsp:sp>
    <dsp:sp modelId="{B85AE2FF-CE96-43D5-B684-B9841011DB61}">
      <dsp:nvSpPr>
        <dsp:cNvPr id="0" name=""/>
        <dsp:cNvSpPr/>
      </dsp:nvSpPr>
      <dsp:spPr>
        <a:xfrm>
          <a:off x="0" y="1229102"/>
          <a:ext cx="4726201" cy="893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B0085A-FE38-4DDF-85E6-190B01A0ED8D}">
      <dsp:nvSpPr>
        <dsp:cNvPr id="0" name=""/>
        <dsp:cNvSpPr/>
      </dsp:nvSpPr>
      <dsp:spPr>
        <a:xfrm>
          <a:off x="270297" y="1430150"/>
          <a:ext cx="491930" cy="4914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C4DED2-35D6-4CC8-9FB0-D00D33EFC7FA}">
      <dsp:nvSpPr>
        <dsp:cNvPr id="0" name=""/>
        <dsp:cNvSpPr/>
      </dsp:nvSpPr>
      <dsp:spPr>
        <a:xfrm>
          <a:off x="1032525" y="1229102"/>
          <a:ext cx="3647028" cy="977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33" tIns="103433" rIns="103433" bIns="1034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Promotes efficient resource utilization and sustainable performance.</a:t>
          </a:r>
        </a:p>
      </dsp:txBody>
      <dsp:txXfrm>
        <a:off x="1032525" y="1229102"/>
        <a:ext cx="3647028" cy="977315"/>
      </dsp:txXfrm>
    </dsp:sp>
    <dsp:sp modelId="{76342460-52EC-4E3F-9D30-CAAAE770285D}">
      <dsp:nvSpPr>
        <dsp:cNvPr id="0" name=""/>
        <dsp:cNvSpPr/>
      </dsp:nvSpPr>
      <dsp:spPr>
        <a:xfrm>
          <a:off x="0" y="2450746"/>
          <a:ext cx="4726201" cy="893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01F90-A22E-4A1B-A82D-84F7ED45C610}">
      <dsp:nvSpPr>
        <dsp:cNvPr id="0" name=""/>
        <dsp:cNvSpPr/>
      </dsp:nvSpPr>
      <dsp:spPr>
        <a:xfrm>
          <a:off x="270297" y="2651794"/>
          <a:ext cx="491930" cy="4914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C61E69-6841-4AE7-A46B-3E2ADCF9FE31}">
      <dsp:nvSpPr>
        <dsp:cNvPr id="0" name=""/>
        <dsp:cNvSpPr/>
      </dsp:nvSpPr>
      <dsp:spPr>
        <a:xfrm>
          <a:off x="1032525" y="2450746"/>
          <a:ext cx="3647028" cy="977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33" tIns="103433" rIns="103433" bIns="1034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Strengthens risk oversight and accountability mechanisms.</a:t>
          </a:r>
        </a:p>
      </dsp:txBody>
      <dsp:txXfrm>
        <a:off x="1032525" y="2450746"/>
        <a:ext cx="3647028" cy="977315"/>
      </dsp:txXfrm>
    </dsp:sp>
    <dsp:sp modelId="{C375D452-64A0-422B-A4F0-1C25E61737D8}">
      <dsp:nvSpPr>
        <dsp:cNvPr id="0" name=""/>
        <dsp:cNvSpPr/>
      </dsp:nvSpPr>
      <dsp:spPr>
        <a:xfrm>
          <a:off x="0" y="3672390"/>
          <a:ext cx="4726201" cy="893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E3193-3816-46DB-96A8-D829AC2E2913}">
      <dsp:nvSpPr>
        <dsp:cNvPr id="0" name=""/>
        <dsp:cNvSpPr/>
      </dsp:nvSpPr>
      <dsp:spPr>
        <a:xfrm>
          <a:off x="270297" y="3873438"/>
          <a:ext cx="491930" cy="4914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7BB86-968A-42A4-9D48-17D19E8D6D81}">
      <dsp:nvSpPr>
        <dsp:cNvPr id="0" name=""/>
        <dsp:cNvSpPr/>
      </dsp:nvSpPr>
      <dsp:spPr>
        <a:xfrm>
          <a:off x="1032525" y="3672390"/>
          <a:ext cx="3647028" cy="977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33" tIns="103433" rIns="103433" bIns="103433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Governance is the engine room of value creation.</a:t>
          </a:r>
        </a:p>
      </dsp:txBody>
      <dsp:txXfrm>
        <a:off x="1032525" y="3672390"/>
        <a:ext cx="3647028" cy="977315"/>
      </dsp:txXfrm>
    </dsp:sp>
    <dsp:sp modelId="{67480085-6F44-4D2F-BB8B-5C118072EC2F}">
      <dsp:nvSpPr>
        <dsp:cNvPr id="0" name=""/>
        <dsp:cNvSpPr/>
      </dsp:nvSpPr>
      <dsp:spPr>
        <a:xfrm>
          <a:off x="0" y="4894034"/>
          <a:ext cx="4726201" cy="893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CBE2E-9AC0-4E55-A613-60C3B14B5439}">
      <dsp:nvSpPr>
        <dsp:cNvPr id="0" name=""/>
        <dsp:cNvSpPr/>
      </dsp:nvSpPr>
      <dsp:spPr>
        <a:xfrm>
          <a:off x="270297" y="5095082"/>
          <a:ext cx="491930" cy="49144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F181F-4AEB-4697-ACF0-E07981EE3A25}">
      <dsp:nvSpPr>
        <dsp:cNvPr id="0" name=""/>
        <dsp:cNvSpPr/>
      </dsp:nvSpPr>
      <dsp:spPr>
        <a:xfrm>
          <a:off x="1032525" y="4894034"/>
          <a:ext cx="3647028" cy="977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33" tIns="103433" rIns="103433" bIns="10343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Corporate Governance + The Six Capitals = “Integrated Governance”</a:t>
          </a:r>
          <a:r>
            <a:rPr lang="en-US" sz="1400" kern="1200" dirty="0"/>
            <a:t>
</a:t>
          </a:r>
          <a:endParaRPr lang="en-GB" sz="1400" kern="1200" dirty="0"/>
        </a:p>
      </dsp:txBody>
      <dsp:txXfrm>
        <a:off x="1032525" y="4894034"/>
        <a:ext cx="3647028" cy="9773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ED6C91-41F4-4B9D-83E9-4E1F6656F6A0}">
      <dsp:nvSpPr>
        <dsp:cNvPr id="0" name=""/>
        <dsp:cNvSpPr/>
      </dsp:nvSpPr>
      <dsp:spPr>
        <a:xfrm>
          <a:off x="3601" y="836607"/>
          <a:ext cx="3149487" cy="2519590"/>
        </a:xfrm>
        <a:prstGeom prst="homePlate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107" tIns="55880" rIns="444428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/>
            <a:t>Integrated thinking explains how organizations create value sustainably.</a:t>
          </a:r>
        </a:p>
      </dsp:txBody>
      <dsp:txXfrm>
        <a:off x="3601" y="836607"/>
        <a:ext cx="2834538" cy="2519590"/>
      </dsp:txXfrm>
    </dsp:sp>
    <dsp:sp modelId="{C035B127-3C15-4682-BD00-31270D75E5CF}">
      <dsp:nvSpPr>
        <dsp:cNvPr id="0" name=""/>
        <dsp:cNvSpPr/>
      </dsp:nvSpPr>
      <dsp:spPr>
        <a:xfrm>
          <a:off x="2523191" y="836607"/>
          <a:ext cx="3149487" cy="2519590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107" tIns="55880" rIns="111107" bIns="5588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/>
            <a:t>Six Capitals: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Financial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Manufactured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Intellectual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Human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Social &amp; Relationship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Natural</a:t>
          </a:r>
        </a:p>
      </dsp:txBody>
      <dsp:txXfrm>
        <a:off x="3153089" y="836607"/>
        <a:ext cx="1889692" cy="2519590"/>
      </dsp:txXfrm>
    </dsp:sp>
    <dsp:sp modelId="{EAF4439B-BFA5-4B82-8167-4B96562DC0B6}">
      <dsp:nvSpPr>
        <dsp:cNvPr id="0" name=""/>
        <dsp:cNvSpPr/>
      </dsp:nvSpPr>
      <dsp:spPr>
        <a:xfrm>
          <a:off x="5042781" y="836607"/>
          <a:ext cx="3149487" cy="2519590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107" tIns="55880" rIns="111107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/>
            <a:t>Used widely in Integrated Reporting and sustainability governance.</a:t>
          </a:r>
        </a:p>
      </dsp:txBody>
      <dsp:txXfrm>
        <a:off x="5672679" y="836607"/>
        <a:ext cx="1889692" cy="25195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C803F-60FE-4F44-8C77-8FB2F40E15F0}">
      <dsp:nvSpPr>
        <dsp:cNvPr id="0" name=""/>
        <dsp:cNvSpPr/>
      </dsp:nvSpPr>
      <dsp:spPr>
        <a:xfrm>
          <a:off x="0" y="4770"/>
          <a:ext cx="4726201" cy="5887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FA148-B92A-4668-83F9-0206ADDFFED3}">
      <dsp:nvSpPr>
        <dsp:cNvPr id="0" name=""/>
        <dsp:cNvSpPr/>
      </dsp:nvSpPr>
      <dsp:spPr>
        <a:xfrm>
          <a:off x="178101" y="137242"/>
          <a:ext cx="324138" cy="3238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1BDBB-FEDB-46E4-B74E-57D6BC430326}">
      <dsp:nvSpPr>
        <dsp:cNvPr id="0" name=""/>
        <dsp:cNvSpPr/>
      </dsp:nvSpPr>
      <dsp:spPr>
        <a:xfrm>
          <a:off x="680342" y="4770"/>
          <a:ext cx="3923958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Financial: Are we earning above cost of capital without cooking books?</a:t>
          </a:r>
        </a:p>
      </dsp:txBody>
      <dsp:txXfrm>
        <a:off x="680342" y="4770"/>
        <a:ext cx="3923958" cy="809554"/>
      </dsp:txXfrm>
    </dsp:sp>
    <dsp:sp modelId="{B85AE2FF-CE96-43D5-B684-B9841011DB61}">
      <dsp:nvSpPr>
        <dsp:cNvPr id="0" name=""/>
        <dsp:cNvSpPr/>
      </dsp:nvSpPr>
      <dsp:spPr>
        <a:xfrm>
          <a:off x="0" y="1016713"/>
          <a:ext cx="4726201" cy="5887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B0085A-FE38-4DDF-85E6-190B01A0ED8D}">
      <dsp:nvSpPr>
        <dsp:cNvPr id="0" name=""/>
        <dsp:cNvSpPr/>
      </dsp:nvSpPr>
      <dsp:spPr>
        <a:xfrm>
          <a:off x="178101" y="1149185"/>
          <a:ext cx="324138" cy="3238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C4DED2-35D6-4CC8-9FB0-D00D33EFC7FA}">
      <dsp:nvSpPr>
        <dsp:cNvPr id="0" name=""/>
        <dsp:cNvSpPr/>
      </dsp:nvSpPr>
      <dsp:spPr>
        <a:xfrm>
          <a:off x="680342" y="1016713"/>
          <a:ext cx="3923958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Manufactured: Are our assets safe, efficient, and future-fit?</a:t>
          </a:r>
        </a:p>
      </dsp:txBody>
      <dsp:txXfrm>
        <a:off x="680342" y="1016713"/>
        <a:ext cx="3923958" cy="809554"/>
      </dsp:txXfrm>
    </dsp:sp>
    <dsp:sp modelId="{76342460-52EC-4E3F-9D30-CAAAE770285D}">
      <dsp:nvSpPr>
        <dsp:cNvPr id="0" name=""/>
        <dsp:cNvSpPr/>
      </dsp:nvSpPr>
      <dsp:spPr>
        <a:xfrm>
          <a:off x="0" y="2028655"/>
          <a:ext cx="4726201" cy="5887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01F90-A22E-4A1B-A82D-84F7ED45C610}">
      <dsp:nvSpPr>
        <dsp:cNvPr id="0" name=""/>
        <dsp:cNvSpPr/>
      </dsp:nvSpPr>
      <dsp:spPr>
        <a:xfrm>
          <a:off x="178101" y="2161128"/>
          <a:ext cx="324138" cy="32382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C61E69-6841-4AE7-A46B-3E2ADCF9FE31}">
      <dsp:nvSpPr>
        <dsp:cNvPr id="0" name=""/>
        <dsp:cNvSpPr/>
      </dsp:nvSpPr>
      <dsp:spPr>
        <a:xfrm>
          <a:off x="680342" y="2028655"/>
          <a:ext cx="3923958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Intellectual: What are we doing to protect and grow our know-how?</a:t>
          </a:r>
        </a:p>
      </dsp:txBody>
      <dsp:txXfrm>
        <a:off x="680342" y="2028655"/>
        <a:ext cx="3923958" cy="809554"/>
      </dsp:txXfrm>
    </dsp:sp>
    <dsp:sp modelId="{C375D452-64A0-422B-A4F0-1C25E61737D8}">
      <dsp:nvSpPr>
        <dsp:cNvPr id="0" name=""/>
        <dsp:cNvSpPr/>
      </dsp:nvSpPr>
      <dsp:spPr>
        <a:xfrm>
          <a:off x="0" y="3040598"/>
          <a:ext cx="4726201" cy="5887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E3193-3816-46DB-96A8-D829AC2E2913}">
      <dsp:nvSpPr>
        <dsp:cNvPr id="0" name=""/>
        <dsp:cNvSpPr/>
      </dsp:nvSpPr>
      <dsp:spPr>
        <a:xfrm>
          <a:off x="178101" y="3173071"/>
          <a:ext cx="324138" cy="32382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7BB86-968A-42A4-9D48-17D19E8D6D81}">
      <dsp:nvSpPr>
        <dsp:cNvPr id="0" name=""/>
        <dsp:cNvSpPr/>
      </dsp:nvSpPr>
      <dsp:spPr>
        <a:xfrm>
          <a:off x="680342" y="3040598"/>
          <a:ext cx="3923958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Social: If we disappeared tomorrow, who would miss us and why?</a:t>
          </a:r>
        </a:p>
      </dsp:txBody>
      <dsp:txXfrm>
        <a:off x="680342" y="3040598"/>
        <a:ext cx="3923958" cy="809554"/>
      </dsp:txXfrm>
    </dsp:sp>
    <dsp:sp modelId="{67480085-6F44-4D2F-BB8B-5C118072EC2F}">
      <dsp:nvSpPr>
        <dsp:cNvPr id="0" name=""/>
        <dsp:cNvSpPr/>
      </dsp:nvSpPr>
      <dsp:spPr>
        <a:xfrm>
          <a:off x="0" y="4052541"/>
          <a:ext cx="4726201" cy="5887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CBE2E-9AC0-4E55-A613-60C3B14B5439}">
      <dsp:nvSpPr>
        <dsp:cNvPr id="0" name=""/>
        <dsp:cNvSpPr/>
      </dsp:nvSpPr>
      <dsp:spPr>
        <a:xfrm>
          <a:off x="178101" y="4185014"/>
          <a:ext cx="324138" cy="32382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F181F-4AEB-4697-ACF0-E07981EE3A25}">
      <dsp:nvSpPr>
        <dsp:cNvPr id="0" name=""/>
        <dsp:cNvSpPr/>
      </dsp:nvSpPr>
      <dsp:spPr>
        <a:xfrm>
          <a:off x="680342" y="4052541"/>
          <a:ext cx="3923958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Natural: Are we taking more from the planet than we give back?</a:t>
          </a:r>
          <a:r>
            <a:rPr lang="en-US" sz="1400" kern="1200" dirty="0"/>
            <a:t>
</a:t>
          </a:r>
          <a:endParaRPr lang="en-GB" sz="1400" kern="1200" dirty="0"/>
        </a:p>
      </dsp:txBody>
      <dsp:txXfrm>
        <a:off x="680342" y="4052541"/>
        <a:ext cx="3923958" cy="809554"/>
      </dsp:txXfrm>
    </dsp:sp>
    <dsp:sp modelId="{8CADB671-ECAF-4EF0-AB1F-C562D5C04EB4}">
      <dsp:nvSpPr>
        <dsp:cNvPr id="0" name=""/>
        <dsp:cNvSpPr/>
      </dsp:nvSpPr>
      <dsp:spPr>
        <a:xfrm>
          <a:off x="0" y="5064484"/>
          <a:ext cx="4726201" cy="5887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4FDA5E-2BD1-43D2-8D35-91A65248A844}">
      <dsp:nvSpPr>
        <dsp:cNvPr id="0" name=""/>
        <dsp:cNvSpPr/>
      </dsp:nvSpPr>
      <dsp:spPr>
        <a:xfrm>
          <a:off x="178101" y="5196956"/>
          <a:ext cx="324138" cy="32382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A50CF-6698-4E9E-AD99-2A937F8443E7}">
      <dsp:nvSpPr>
        <dsp:cNvPr id="0" name=""/>
        <dsp:cNvSpPr/>
      </dsp:nvSpPr>
      <dsp:spPr>
        <a:xfrm>
          <a:off x="680342" y="5064484"/>
          <a:ext cx="3923958" cy="809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78" tIns="85678" rIns="85678" bIns="8567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Human: Would our best people recommend us as a place to work?</a:t>
          </a:r>
          <a:endParaRPr lang="en-GB" sz="1800" b="1" kern="1200" dirty="0"/>
        </a:p>
      </dsp:txBody>
      <dsp:txXfrm>
        <a:off x="680342" y="5064484"/>
        <a:ext cx="3923958" cy="8095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64866-762A-4F3B-A498-8AB10336BB6D}">
      <dsp:nvSpPr>
        <dsp:cNvPr id="0" name=""/>
        <dsp:cNvSpPr/>
      </dsp:nvSpPr>
      <dsp:spPr>
        <a:xfrm>
          <a:off x="0" y="256509"/>
          <a:ext cx="5051582" cy="505158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E9902B-FBFC-4836-AB1E-448F14D6D82A}">
      <dsp:nvSpPr>
        <dsp:cNvPr id="0" name=""/>
        <dsp:cNvSpPr/>
      </dsp:nvSpPr>
      <dsp:spPr>
        <a:xfrm>
          <a:off x="479900" y="736410"/>
          <a:ext cx="1970116" cy="19701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Organizations may generate profit while destroying trust, people, or the environment.</a:t>
          </a:r>
        </a:p>
      </dsp:txBody>
      <dsp:txXfrm>
        <a:off x="576073" y="832583"/>
        <a:ext cx="1777770" cy="1777770"/>
      </dsp:txXfrm>
    </dsp:sp>
    <dsp:sp modelId="{83042803-4204-47E5-BB2C-B2255AE26350}">
      <dsp:nvSpPr>
        <dsp:cNvPr id="0" name=""/>
        <dsp:cNvSpPr/>
      </dsp:nvSpPr>
      <dsp:spPr>
        <a:xfrm>
          <a:off x="2601564" y="736410"/>
          <a:ext cx="1970116" cy="1970116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Boards must govern all capitals, not only financial resources.</a:t>
          </a:r>
        </a:p>
      </dsp:txBody>
      <dsp:txXfrm>
        <a:off x="2697737" y="832583"/>
        <a:ext cx="1777770" cy="1777770"/>
      </dsp:txXfrm>
    </dsp:sp>
    <dsp:sp modelId="{4D8C3E57-BAED-4338-A04C-082CC2A0A824}">
      <dsp:nvSpPr>
        <dsp:cNvPr id="0" name=""/>
        <dsp:cNvSpPr/>
      </dsp:nvSpPr>
      <dsp:spPr>
        <a:xfrm>
          <a:off x="479900" y="2858074"/>
          <a:ext cx="1970116" cy="1970116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Sustainability depends on balanced management of capital trade-offs.</a:t>
          </a:r>
        </a:p>
      </dsp:txBody>
      <dsp:txXfrm>
        <a:off x="576073" y="2954247"/>
        <a:ext cx="1777770" cy="1777770"/>
      </dsp:txXfrm>
    </dsp:sp>
    <dsp:sp modelId="{69D0188A-5048-4385-94FE-111388AA0112}">
      <dsp:nvSpPr>
        <dsp:cNvPr id="0" name=""/>
        <dsp:cNvSpPr/>
      </dsp:nvSpPr>
      <dsp:spPr>
        <a:xfrm>
          <a:off x="2601564" y="2858074"/>
          <a:ext cx="1970116" cy="197011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Multi-capital stewardship is essential for long-term legitimacy.</a:t>
          </a:r>
        </a:p>
      </dsp:txBody>
      <dsp:txXfrm>
        <a:off x="2697737" y="2954247"/>
        <a:ext cx="1777770" cy="17777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20DD2-3F82-45C4-8CD9-D52552C0E1F7}">
      <dsp:nvSpPr>
        <dsp:cNvPr id="0" name=""/>
        <dsp:cNvSpPr/>
      </dsp:nvSpPr>
      <dsp:spPr>
        <a:xfrm>
          <a:off x="0" y="4105454"/>
          <a:ext cx="5000124" cy="13475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2060"/>
              </a:solidFill>
            </a:rPr>
            <a:t>Tools: </a:t>
          </a:r>
          <a:r>
            <a:rPr lang="en-US" sz="2400" b="0" kern="1200" dirty="0">
              <a:solidFill>
                <a:srgbClr val="002060"/>
              </a:solidFill>
            </a:rPr>
            <a:t>budget discipline, treasury policy, audit committee oversight.</a:t>
          </a:r>
        </a:p>
      </dsp:txBody>
      <dsp:txXfrm>
        <a:off x="0" y="4105454"/>
        <a:ext cx="5000124" cy="1347501"/>
      </dsp:txXfrm>
    </dsp:sp>
    <dsp:sp modelId="{2FBA6B29-B402-42E1-9E87-346D288CC327}">
      <dsp:nvSpPr>
        <dsp:cNvPr id="0" name=""/>
        <dsp:cNvSpPr/>
      </dsp:nvSpPr>
      <dsp:spPr>
        <a:xfrm rot="10800000">
          <a:off x="0" y="2053209"/>
          <a:ext cx="5000124" cy="2072457"/>
        </a:xfrm>
        <a:prstGeom prst="upArrowCallou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2060"/>
              </a:solidFill>
            </a:rPr>
            <a:t>Governance focus: </a:t>
          </a:r>
          <a:r>
            <a:rPr lang="en-US" sz="2400" b="0" kern="1200" dirty="0">
              <a:solidFill>
                <a:srgbClr val="002060"/>
              </a:solidFill>
            </a:rPr>
            <a:t>sustainability, liquidity, solvency, transparency.</a:t>
          </a:r>
        </a:p>
      </dsp:txBody>
      <dsp:txXfrm rot="10800000">
        <a:off x="0" y="2053209"/>
        <a:ext cx="5000124" cy="1346620"/>
      </dsp:txXfrm>
    </dsp:sp>
    <dsp:sp modelId="{0390B9EC-A8B4-4A41-B958-DF0D0CDA7927}">
      <dsp:nvSpPr>
        <dsp:cNvPr id="0" name=""/>
        <dsp:cNvSpPr/>
      </dsp:nvSpPr>
      <dsp:spPr>
        <a:xfrm rot="10800000">
          <a:off x="0" y="964"/>
          <a:ext cx="5000124" cy="2072457"/>
        </a:xfrm>
        <a:prstGeom prst="upArrowCallou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2060"/>
              </a:solidFill>
            </a:rPr>
            <a:t>Funds available for operations and investment (equity, debt, retained earnings).</a:t>
          </a:r>
        </a:p>
      </dsp:txBody>
      <dsp:txXfrm rot="10800000">
        <a:off x="0" y="964"/>
        <a:ext cx="5000124" cy="13466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48E047-E778-4111-8C4B-560E62571EE7}">
      <dsp:nvSpPr>
        <dsp:cNvPr id="0" name=""/>
        <dsp:cNvSpPr/>
      </dsp:nvSpPr>
      <dsp:spPr>
        <a:xfrm>
          <a:off x="0" y="2439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0A5188-9084-4B64-AE4D-40989AC879E7}">
      <dsp:nvSpPr>
        <dsp:cNvPr id="0" name=""/>
        <dsp:cNvSpPr/>
      </dsp:nvSpPr>
      <dsp:spPr>
        <a:xfrm>
          <a:off x="374076" y="280678"/>
          <a:ext cx="680139" cy="6801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E2FB3-DA2E-4A5F-8BC7-E6C885FE4877}">
      <dsp:nvSpPr>
        <dsp:cNvPr id="0" name=""/>
        <dsp:cNvSpPr/>
      </dsp:nvSpPr>
      <dsp:spPr>
        <a:xfrm>
          <a:off x="1428292" y="2439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Fraud and financial leakages.</a:t>
          </a:r>
        </a:p>
      </dsp:txBody>
      <dsp:txXfrm>
        <a:off x="1428292" y="2439"/>
        <a:ext cx="3297908" cy="1236616"/>
      </dsp:txXfrm>
    </dsp:sp>
    <dsp:sp modelId="{1B5BC1C6-0E68-40A0-BF9E-D18FBB6B7357}">
      <dsp:nvSpPr>
        <dsp:cNvPr id="0" name=""/>
        <dsp:cNvSpPr/>
      </dsp:nvSpPr>
      <dsp:spPr>
        <a:xfrm>
          <a:off x="0" y="1548210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1FCBE0-5BA7-45B1-8115-E3ABB9C3CE45}">
      <dsp:nvSpPr>
        <dsp:cNvPr id="0" name=""/>
        <dsp:cNvSpPr/>
      </dsp:nvSpPr>
      <dsp:spPr>
        <a:xfrm>
          <a:off x="374076" y="1826449"/>
          <a:ext cx="680139" cy="6801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9EE84-5A72-46A8-BB9B-9F99B76FBF58}">
      <dsp:nvSpPr>
        <dsp:cNvPr id="0" name=""/>
        <dsp:cNvSpPr/>
      </dsp:nvSpPr>
      <dsp:spPr>
        <a:xfrm>
          <a:off x="1428292" y="1548210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Weak procurement and internal controls.</a:t>
          </a:r>
        </a:p>
      </dsp:txBody>
      <dsp:txXfrm>
        <a:off x="1428292" y="1548210"/>
        <a:ext cx="3297908" cy="1236616"/>
      </dsp:txXfrm>
    </dsp:sp>
    <dsp:sp modelId="{80FE34FF-9DB8-48BC-877A-C66D9E1811ED}">
      <dsp:nvSpPr>
        <dsp:cNvPr id="0" name=""/>
        <dsp:cNvSpPr/>
      </dsp:nvSpPr>
      <dsp:spPr>
        <a:xfrm>
          <a:off x="0" y="3093981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82E283-C80F-4DFF-8ABC-5828943C0525}">
      <dsp:nvSpPr>
        <dsp:cNvPr id="0" name=""/>
        <dsp:cNvSpPr/>
      </dsp:nvSpPr>
      <dsp:spPr>
        <a:xfrm>
          <a:off x="374076" y="3372220"/>
          <a:ext cx="680139" cy="6801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25D0F-DC32-4515-BBAA-239D273FF571}">
      <dsp:nvSpPr>
        <dsp:cNvPr id="0" name=""/>
        <dsp:cNvSpPr/>
      </dsp:nvSpPr>
      <dsp:spPr>
        <a:xfrm>
          <a:off x="1428292" y="3093981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Revenue diversion and poor financial discipline.</a:t>
          </a:r>
        </a:p>
      </dsp:txBody>
      <dsp:txXfrm>
        <a:off x="1428292" y="3093981"/>
        <a:ext cx="3297908" cy="1236616"/>
      </dsp:txXfrm>
    </dsp:sp>
    <dsp:sp modelId="{64EC8871-5F16-4C3E-96F3-C2C63FE57F53}">
      <dsp:nvSpPr>
        <dsp:cNvPr id="0" name=""/>
        <dsp:cNvSpPr/>
      </dsp:nvSpPr>
      <dsp:spPr>
        <a:xfrm>
          <a:off x="0" y="4639752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EFB3D-220E-40CD-BF19-BD9F1D1091B4}">
      <dsp:nvSpPr>
        <dsp:cNvPr id="0" name=""/>
        <dsp:cNvSpPr/>
      </dsp:nvSpPr>
      <dsp:spPr>
        <a:xfrm>
          <a:off x="374076" y="4917991"/>
          <a:ext cx="680139" cy="6801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FDDFE-37DD-4037-93B0-082689770064}">
      <dsp:nvSpPr>
        <dsp:cNvPr id="0" name=""/>
        <dsp:cNvSpPr/>
      </dsp:nvSpPr>
      <dsp:spPr>
        <a:xfrm>
          <a:off x="1428292" y="4639752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Board responsibility</a:t>
          </a:r>
          <a:r>
            <a:rPr lang="en-US" sz="2100" kern="1200" dirty="0"/>
            <a:t>: strengthen assurance and enforce integrity.</a:t>
          </a:r>
        </a:p>
      </dsp:txBody>
      <dsp:txXfrm>
        <a:off x="1428292" y="4639752"/>
        <a:ext cx="3297908" cy="123661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BBAE2A-EE60-43D5-8F03-D79E8F980DA0}">
      <dsp:nvSpPr>
        <dsp:cNvPr id="0" name=""/>
        <dsp:cNvSpPr/>
      </dsp:nvSpPr>
      <dsp:spPr>
        <a:xfrm>
          <a:off x="0" y="719914"/>
          <a:ext cx="4726201" cy="1429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rgbClr val="002060"/>
              </a:solidFill>
            </a:rPr>
            <a:t>Physical infrastructure enabling service delivery: buildings, equipment, ICT hardware.</a:t>
          </a:r>
        </a:p>
      </dsp:txBody>
      <dsp:txXfrm>
        <a:off x="69794" y="789708"/>
        <a:ext cx="4586613" cy="1290152"/>
      </dsp:txXfrm>
    </dsp:sp>
    <dsp:sp modelId="{12905BF5-6645-462A-960C-B2046BD61CD2}">
      <dsp:nvSpPr>
        <dsp:cNvPr id="0" name=""/>
        <dsp:cNvSpPr/>
      </dsp:nvSpPr>
      <dsp:spPr>
        <a:xfrm>
          <a:off x="0" y="2224534"/>
          <a:ext cx="4726201" cy="142974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rgbClr val="002060"/>
              </a:solidFill>
            </a:rPr>
            <a:t>Governance focus: </a:t>
          </a:r>
          <a:r>
            <a:rPr lang="en-US" sz="2600" kern="1200" dirty="0">
              <a:solidFill>
                <a:srgbClr val="002060"/>
              </a:solidFill>
            </a:rPr>
            <a:t>asset utilization, maintenance culture, project monitoring.</a:t>
          </a:r>
        </a:p>
      </dsp:txBody>
      <dsp:txXfrm>
        <a:off x="69794" y="2294328"/>
        <a:ext cx="4586613" cy="1290152"/>
      </dsp:txXfrm>
    </dsp:sp>
    <dsp:sp modelId="{FC4192D2-FC82-4D2D-9502-42FC4A45CCFC}">
      <dsp:nvSpPr>
        <dsp:cNvPr id="0" name=""/>
        <dsp:cNvSpPr/>
      </dsp:nvSpPr>
      <dsp:spPr>
        <a:xfrm>
          <a:off x="0" y="3729154"/>
          <a:ext cx="4726201" cy="142974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rgbClr val="002060"/>
              </a:solidFill>
            </a:rPr>
            <a:t>Key question</a:t>
          </a:r>
          <a:r>
            <a:rPr lang="en-US" sz="2600" kern="1200" dirty="0">
              <a:solidFill>
                <a:srgbClr val="002060"/>
              </a:solidFill>
            </a:rPr>
            <a:t>: Are capital projects aligned with strategic priorities?</a:t>
          </a:r>
        </a:p>
      </dsp:txBody>
      <dsp:txXfrm>
        <a:off x="69794" y="3798948"/>
        <a:ext cx="4586613" cy="129015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346CD-0384-4A11-BF43-277BE9BB7E10}">
      <dsp:nvSpPr>
        <dsp:cNvPr id="0" name=""/>
        <dsp:cNvSpPr/>
      </dsp:nvSpPr>
      <dsp:spPr>
        <a:xfrm>
          <a:off x="0" y="0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261A92-5449-48D9-84E6-CBB2466C1E23}">
      <dsp:nvSpPr>
        <dsp:cNvPr id="0" name=""/>
        <dsp:cNvSpPr/>
      </dsp:nvSpPr>
      <dsp:spPr>
        <a:xfrm>
          <a:off x="0" y="0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Abandoned projects and inflated contracts.</a:t>
          </a:r>
        </a:p>
      </dsp:txBody>
      <dsp:txXfrm>
        <a:off x="0" y="0"/>
        <a:ext cx="4726201" cy="1469702"/>
      </dsp:txXfrm>
    </dsp:sp>
    <dsp:sp modelId="{8D58E545-BE26-4426-97BE-935F4682C84A}">
      <dsp:nvSpPr>
        <dsp:cNvPr id="0" name=""/>
        <dsp:cNvSpPr/>
      </dsp:nvSpPr>
      <dsp:spPr>
        <a:xfrm>
          <a:off x="0" y="1469702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80739-40D1-4CB4-8352-8654D5561988}">
      <dsp:nvSpPr>
        <dsp:cNvPr id="0" name=""/>
        <dsp:cNvSpPr/>
      </dsp:nvSpPr>
      <dsp:spPr>
        <a:xfrm>
          <a:off x="0" y="1469702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Poor maintenance and asset stripping.</a:t>
          </a:r>
        </a:p>
      </dsp:txBody>
      <dsp:txXfrm>
        <a:off x="0" y="1469702"/>
        <a:ext cx="4726201" cy="1469702"/>
      </dsp:txXfrm>
    </dsp:sp>
    <dsp:sp modelId="{6FEF4821-DFD0-400A-B4A5-6832FEF9ABDB}">
      <dsp:nvSpPr>
        <dsp:cNvPr id="0" name=""/>
        <dsp:cNvSpPr/>
      </dsp:nvSpPr>
      <dsp:spPr>
        <a:xfrm>
          <a:off x="0" y="2939404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C07240-96CA-4F9C-BFEB-1270C8FA6903}">
      <dsp:nvSpPr>
        <dsp:cNvPr id="0" name=""/>
        <dsp:cNvSpPr/>
      </dsp:nvSpPr>
      <dsp:spPr>
        <a:xfrm>
          <a:off x="0" y="2939404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Weak project governance and lack of lifecycle costing.</a:t>
          </a:r>
        </a:p>
      </dsp:txBody>
      <dsp:txXfrm>
        <a:off x="0" y="2939404"/>
        <a:ext cx="4726201" cy="1469702"/>
      </dsp:txXfrm>
    </dsp:sp>
    <dsp:sp modelId="{3A39C6AD-FD47-425D-96C8-B4125BFA506A}">
      <dsp:nvSpPr>
        <dsp:cNvPr id="0" name=""/>
        <dsp:cNvSpPr/>
      </dsp:nvSpPr>
      <dsp:spPr>
        <a:xfrm>
          <a:off x="0" y="4409106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59107-1A3E-43F8-9CF5-E96754AF3F0B}">
      <dsp:nvSpPr>
        <dsp:cNvPr id="0" name=""/>
        <dsp:cNvSpPr/>
      </dsp:nvSpPr>
      <dsp:spPr>
        <a:xfrm>
          <a:off x="0" y="4409106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Board action</a:t>
          </a:r>
          <a:r>
            <a:rPr lang="en-US" sz="2900" kern="1200" dirty="0"/>
            <a:t>: enforce transparency and milestone reporting.</a:t>
          </a:r>
        </a:p>
      </dsp:txBody>
      <dsp:txXfrm>
        <a:off x="0" y="4409106"/>
        <a:ext cx="4726201" cy="146970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7610E-4ED1-40BD-9659-5331A3818916}">
      <dsp:nvSpPr>
        <dsp:cNvPr id="0" name=""/>
        <dsp:cNvSpPr/>
      </dsp:nvSpPr>
      <dsp:spPr>
        <a:xfrm>
          <a:off x="0" y="719914"/>
          <a:ext cx="4726201" cy="1429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rgbClr val="002060"/>
              </a:solidFill>
            </a:rPr>
            <a:t>Institutional knowledge and innovation capability: systems, processes, patents, databases.</a:t>
          </a:r>
        </a:p>
      </dsp:txBody>
      <dsp:txXfrm>
        <a:off x="69794" y="789708"/>
        <a:ext cx="4586613" cy="1290152"/>
      </dsp:txXfrm>
    </dsp:sp>
    <dsp:sp modelId="{5C9B23EB-DC6D-4332-901F-4F3589D6A1FE}">
      <dsp:nvSpPr>
        <dsp:cNvPr id="0" name=""/>
        <dsp:cNvSpPr/>
      </dsp:nvSpPr>
      <dsp:spPr>
        <a:xfrm>
          <a:off x="0" y="2224534"/>
          <a:ext cx="4726201" cy="142974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rgbClr val="002060"/>
              </a:solidFill>
            </a:rPr>
            <a:t>Governance focus</a:t>
          </a:r>
          <a:r>
            <a:rPr lang="en-US" sz="2600" kern="1200" dirty="0">
              <a:solidFill>
                <a:srgbClr val="002060"/>
              </a:solidFill>
            </a:rPr>
            <a:t>: innovation, digital transformation, data governance.</a:t>
          </a:r>
        </a:p>
      </dsp:txBody>
      <dsp:txXfrm>
        <a:off x="69794" y="2294328"/>
        <a:ext cx="4586613" cy="1290152"/>
      </dsp:txXfrm>
    </dsp:sp>
    <dsp:sp modelId="{BDC7CBAF-6C4F-48E3-AC19-399D7BD002A8}">
      <dsp:nvSpPr>
        <dsp:cNvPr id="0" name=""/>
        <dsp:cNvSpPr/>
      </dsp:nvSpPr>
      <dsp:spPr>
        <a:xfrm>
          <a:off x="0" y="3729154"/>
          <a:ext cx="4726201" cy="142974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rgbClr val="002060"/>
              </a:solidFill>
            </a:rPr>
            <a:t>Key tools</a:t>
          </a:r>
          <a:r>
            <a:rPr lang="en-US" sz="2600" kern="1200" dirty="0">
              <a:solidFill>
                <a:srgbClr val="002060"/>
              </a:solidFill>
            </a:rPr>
            <a:t>: IT modernization roadmap and cybersecurity governance.</a:t>
          </a:r>
        </a:p>
      </dsp:txBody>
      <dsp:txXfrm>
        <a:off x="69794" y="3798948"/>
        <a:ext cx="4586613" cy="129015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67CCC-7C55-4501-8EAC-421E4D79C10B}">
      <dsp:nvSpPr>
        <dsp:cNvPr id="0" name=""/>
        <dsp:cNvSpPr/>
      </dsp:nvSpPr>
      <dsp:spPr>
        <a:xfrm>
          <a:off x="0" y="0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FCCFAD-13DF-4EE4-B0C5-81014E3DF5B5}">
      <dsp:nvSpPr>
        <dsp:cNvPr id="0" name=""/>
        <dsp:cNvSpPr/>
      </dsp:nvSpPr>
      <dsp:spPr>
        <a:xfrm>
          <a:off x="0" y="0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Cyber-attacks and data breaches.</a:t>
          </a:r>
        </a:p>
      </dsp:txBody>
      <dsp:txXfrm>
        <a:off x="0" y="0"/>
        <a:ext cx="4726201" cy="1469702"/>
      </dsp:txXfrm>
    </dsp:sp>
    <dsp:sp modelId="{566AED9D-7C12-487E-B40C-11C58AD3C765}">
      <dsp:nvSpPr>
        <dsp:cNvPr id="0" name=""/>
        <dsp:cNvSpPr/>
      </dsp:nvSpPr>
      <dsp:spPr>
        <a:xfrm>
          <a:off x="0" y="1469702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3CC6FB-78B0-40D5-8356-46D27065BB3A}">
      <dsp:nvSpPr>
        <dsp:cNvPr id="0" name=""/>
        <dsp:cNvSpPr/>
      </dsp:nvSpPr>
      <dsp:spPr>
        <a:xfrm>
          <a:off x="0" y="1469702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Loss of institutional memory.</a:t>
          </a:r>
        </a:p>
      </dsp:txBody>
      <dsp:txXfrm>
        <a:off x="0" y="1469702"/>
        <a:ext cx="4726201" cy="1469702"/>
      </dsp:txXfrm>
    </dsp:sp>
    <dsp:sp modelId="{51DBB94F-C21C-4797-BA53-00BA2622D14C}">
      <dsp:nvSpPr>
        <dsp:cNvPr id="0" name=""/>
        <dsp:cNvSpPr/>
      </dsp:nvSpPr>
      <dsp:spPr>
        <a:xfrm>
          <a:off x="0" y="2939404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19380-F30A-4F86-8D27-DF898FAB852F}">
      <dsp:nvSpPr>
        <dsp:cNvPr id="0" name=""/>
        <dsp:cNvSpPr/>
      </dsp:nvSpPr>
      <dsp:spPr>
        <a:xfrm>
          <a:off x="0" y="2939404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Obsolete systems and weak IT governance.</a:t>
          </a:r>
        </a:p>
      </dsp:txBody>
      <dsp:txXfrm>
        <a:off x="0" y="2939404"/>
        <a:ext cx="4726201" cy="1469702"/>
      </dsp:txXfrm>
    </dsp:sp>
    <dsp:sp modelId="{D429D6DE-4961-4DEB-BA82-F07490520BEB}">
      <dsp:nvSpPr>
        <dsp:cNvPr id="0" name=""/>
        <dsp:cNvSpPr/>
      </dsp:nvSpPr>
      <dsp:spPr>
        <a:xfrm>
          <a:off x="0" y="4409106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B64B2B-70FE-4DAF-B83F-007FFBFD2F4F}">
      <dsp:nvSpPr>
        <dsp:cNvPr id="0" name=""/>
        <dsp:cNvSpPr/>
      </dsp:nvSpPr>
      <dsp:spPr>
        <a:xfrm>
          <a:off x="0" y="4409106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Board action</a:t>
          </a:r>
          <a:r>
            <a:rPr lang="en-US" sz="3200" kern="1200" dirty="0"/>
            <a:t>: strengthen digital governance policies.</a:t>
          </a:r>
        </a:p>
      </dsp:txBody>
      <dsp:txXfrm>
        <a:off x="0" y="4409106"/>
        <a:ext cx="4726201" cy="146970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DA884F-BCB3-4992-8CC1-A2649C5D8AD4}">
      <dsp:nvSpPr>
        <dsp:cNvPr id="0" name=""/>
        <dsp:cNvSpPr/>
      </dsp:nvSpPr>
      <dsp:spPr>
        <a:xfrm>
          <a:off x="0" y="634549"/>
          <a:ext cx="4726201" cy="1484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rgbClr val="002060"/>
              </a:solidFill>
            </a:rPr>
            <a:t>Skills, experience, motivation, health, and ethical orientation of employees.</a:t>
          </a:r>
        </a:p>
      </dsp:txBody>
      <dsp:txXfrm>
        <a:off x="72479" y="707028"/>
        <a:ext cx="4581243" cy="1339772"/>
      </dsp:txXfrm>
    </dsp:sp>
    <dsp:sp modelId="{27939C80-C206-4E01-AB56-361C994F8F90}">
      <dsp:nvSpPr>
        <dsp:cNvPr id="0" name=""/>
        <dsp:cNvSpPr/>
      </dsp:nvSpPr>
      <dsp:spPr>
        <a:xfrm>
          <a:off x="0" y="2197039"/>
          <a:ext cx="4726201" cy="148473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rgbClr val="002060"/>
              </a:solidFill>
            </a:rPr>
            <a:t>Governance focus</a:t>
          </a:r>
          <a:r>
            <a:rPr lang="en-US" sz="2700" kern="1200" dirty="0">
              <a:solidFill>
                <a:srgbClr val="002060"/>
              </a:solidFill>
            </a:rPr>
            <a:t>: workforce planning, succession, performance management.</a:t>
          </a:r>
        </a:p>
      </dsp:txBody>
      <dsp:txXfrm>
        <a:off x="72479" y="2269518"/>
        <a:ext cx="4581243" cy="1339772"/>
      </dsp:txXfrm>
    </dsp:sp>
    <dsp:sp modelId="{346F864D-6D60-4250-8F16-BED2FC0AAAE4}">
      <dsp:nvSpPr>
        <dsp:cNvPr id="0" name=""/>
        <dsp:cNvSpPr/>
      </dsp:nvSpPr>
      <dsp:spPr>
        <a:xfrm>
          <a:off x="0" y="3759529"/>
          <a:ext cx="4726201" cy="148473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rgbClr val="002060"/>
              </a:solidFill>
            </a:rPr>
            <a:t>Board Action: </a:t>
          </a:r>
          <a:r>
            <a:rPr lang="en-US" sz="2700" kern="1200" dirty="0">
              <a:solidFill>
                <a:srgbClr val="002060"/>
              </a:solidFill>
            </a:rPr>
            <a:t>Investments in staff welfare and training strengthen long-term capacity.</a:t>
          </a:r>
        </a:p>
      </dsp:txBody>
      <dsp:txXfrm>
        <a:off x="72479" y="3832008"/>
        <a:ext cx="4581243" cy="133977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7C426-3196-465D-9D23-043DC9C034F5}">
      <dsp:nvSpPr>
        <dsp:cNvPr id="0" name=""/>
        <dsp:cNvSpPr/>
      </dsp:nvSpPr>
      <dsp:spPr>
        <a:xfrm>
          <a:off x="0" y="0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2A28B6-DE52-420E-83FE-2D1230725627}">
      <dsp:nvSpPr>
        <dsp:cNvPr id="0" name=""/>
        <dsp:cNvSpPr/>
      </dsp:nvSpPr>
      <dsp:spPr>
        <a:xfrm>
          <a:off x="0" y="0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Politicized recruitment and weak meritocracy.</a:t>
          </a:r>
        </a:p>
      </dsp:txBody>
      <dsp:txXfrm>
        <a:off x="0" y="0"/>
        <a:ext cx="4726201" cy="1469702"/>
      </dsp:txXfrm>
    </dsp:sp>
    <dsp:sp modelId="{317B45D4-5970-4D17-883A-E46AF1D5094B}">
      <dsp:nvSpPr>
        <dsp:cNvPr id="0" name=""/>
        <dsp:cNvSpPr/>
      </dsp:nvSpPr>
      <dsp:spPr>
        <a:xfrm>
          <a:off x="0" y="1469702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5148B1-9C1F-4834-84C3-E5034F4076E9}">
      <dsp:nvSpPr>
        <dsp:cNvPr id="0" name=""/>
        <dsp:cNvSpPr/>
      </dsp:nvSpPr>
      <dsp:spPr>
        <a:xfrm>
          <a:off x="0" y="1469702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Poor welfare, low morale, and high turnover.</a:t>
          </a:r>
        </a:p>
      </dsp:txBody>
      <dsp:txXfrm>
        <a:off x="0" y="1469702"/>
        <a:ext cx="4726201" cy="1469702"/>
      </dsp:txXfrm>
    </dsp:sp>
    <dsp:sp modelId="{C2987F6E-BC50-4A12-B958-5FDF1155BA8C}">
      <dsp:nvSpPr>
        <dsp:cNvPr id="0" name=""/>
        <dsp:cNvSpPr/>
      </dsp:nvSpPr>
      <dsp:spPr>
        <a:xfrm>
          <a:off x="0" y="2939404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FFF70-BF28-4FB2-A4B2-2588FFC414D7}">
      <dsp:nvSpPr>
        <dsp:cNvPr id="0" name=""/>
        <dsp:cNvSpPr/>
      </dsp:nvSpPr>
      <dsp:spPr>
        <a:xfrm>
          <a:off x="0" y="2939404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Weak training culture and talent loss.</a:t>
          </a:r>
        </a:p>
      </dsp:txBody>
      <dsp:txXfrm>
        <a:off x="0" y="2939404"/>
        <a:ext cx="4726201" cy="1469702"/>
      </dsp:txXfrm>
    </dsp:sp>
    <dsp:sp modelId="{EDD17783-9108-4082-A3E6-3FD0100F56A0}">
      <dsp:nvSpPr>
        <dsp:cNvPr id="0" name=""/>
        <dsp:cNvSpPr/>
      </dsp:nvSpPr>
      <dsp:spPr>
        <a:xfrm>
          <a:off x="0" y="4409106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64E5BE-88A9-4411-B0C4-DB9E31D91163}">
      <dsp:nvSpPr>
        <dsp:cNvPr id="0" name=""/>
        <dsp:cNvSpPr/>
      </dsp:nvSpPr>
      <dsp:spPr>
        <a:xfrm>
          <a:off x="0" y="4409106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Board oversight:</a:t>
          </a:r>
          <a:r>
            <a:rPr lang="en-US" sz="2900" kern="1200" dirty="0"/>
            <a:t> enforce HR governance and leadership development.</a:t>
          </a:r>
        </a:p>
      </dsp:txBody>
      <dsp:txXfrm>
        <a:off x="0" y="4409106"/>
        <a:ext cx="4726201" cy="146970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81B7CA-C21D-4169-810E-8B04270CC930}">
      <dsp:nvSpPr>
        <dsp:cNvPr id="0" name=""/>
        <dsp:cNvSpPr/>
      </dsp:nvSpPr>
      <dsp:spPr>
        <a:xfrm>
          <a:off x="0" y="81094"/>
          <a:ext cx="4726201" cy="18556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Trust-based relationships: regulators, customers, communities, investors, suppliers.</a:t>
          </a:r>
        </a:p>
      </dsp:txBody>
      <dsp:txXfrm>
        <a:off x="90584" y="171678"/>
        <a:ext cx="4545033" cy="1674452"/>
      </dsp:txXfrm>
    </dsp:sp>
    <dsp:sp modelId="{3FF41028-E5B6-45B6-A907-4B6901363A4A}">
      <dsp:nvSpPr>
        <dsp:cNvPr id="0" name=""/>
        <dsp:cNvSpPr/>
      </dsp:nvSpPr>
      <dsp:spPr>
        <a:xfrm>
          <a:off x="0" y="2011594"/>
          <a:ext cx="4726201" cy="185562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Governance focus:</a:t>
          </a:r>
          <a:r>
            <a:rPr lang="en-US" sz="2600" kern="1200" dirty="0"/>
            <a:t> stakeholder engagement, reputation governance, transparency.</a:t>
          </a:r>
        </a:p>
      </dsp:txBody>
      <dsp:txXfrm>
        <a:off x="90584" y="2102178"/>
        <a:ext cx="4545033" cy="1674452"/>
      </dsp:txXfrm>
    </dsp:sp>
    <dsp:sp modelId="{293E61D6-25E2-49A1-B05D-FE0C2433527E}">
      <dsp:nvSpPr>
        <dsp:cNvPr id="0" name=""/>
        <dsp:cNvSpPr/>
      </dsp:nvSpPr>
      <dsp:spPr>
        <a:xfrm>
          <a:off x="0" y="3942094"/>
          <a:ext cx="4726201" cy="185562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Key tools</a:t>
          </a:r>
          <a:r>
            <a:rPr lang="en-US" sz="2600" kern="1200" dirty="0"/>
            <a:t>: whistleblowing systems and grievance mechanisms.</a:t>
          </a:r>
        </a:p>
      </dsp:txBody>
      <dsp:txXfrm>
        <a:off x="90584" y="4032678"/>
        <a:ext cx="4545033" cy="167445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D6F0E-B2A8-4772-A607-0C20EB4AAA80}">
      <dsp:nvSpPr>
        <dsp:cNvPr id="0" name=""/>
        <dsp:cNvSpPr/>
      </dsp:nvSpPr>
      <dsp:spPr>
        <a:xfrm>
          <a:off x="0" y="0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066377-066E-4111-A586-C809C0B8A9AC}">
      <dsp:nvSpPr>
        <dsp:cNvPr id="0" name=""/>
        <dsp:cNvSpPr/>
      </dsp:nvSpPr>
      <dsp:spPr>
        <a:xfrm>
          <a:off x="0" y="0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Corruption scandals and reputational crises.</a:t>
          </a:r>
        </a:p>
      </dsp:txBody>
      <dsp:txXfrm>
        <a:off x="0" y="0"/>
        <a:ext cx="4726201" cy="1469702"/>
      </dsp:txXfrm>
    </dsp:sp>
    <dsp:sp modelId="{97A59118-EB37-4CCB-AAA3-6D6D7CC056C2}">
      <dsp:nvSpPr>
        <dsp:cNvPr id="0" name=""/>
        <dsp:cNvSpPr/>
      </dsp:nvSpPr>
      <dsp:spPr>
        <a:xfrm>
          <a:off x="0" y="1469702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18E8A-3B9C-4EF0-A973-6F1D7DBCC22B}">
      <dsp:nvSpPr>
        <dsp:cNvPr id="0" name=""/>
        <dsp:cNvSpPr/>
      </dsp:nvSpPr>
      <dsp:spPr>
        <a:xfrm>
          <a:off x="0" y="1469702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Regulatory sanctions and stakeholder mistrust.</a:t>
          </a:r>
        </a:p>
      </dsp:txBody>
      <dsp:txXfrm>
        <a:off x="0" y="1469702"/>
        <a:ext cx="4726201" cy="1469702"/>
      </dsp:txXfrm>
    </dsp:sp>
    <dsp:sp modelId="{C4F8A049-EBCB-4A9B-A820-726FF5678D04}">
      <dsp:nvSpPr>
        <dsp:cNvPr id="0" name=""/>
        <dsp:cNvSpPr/>
      </dsp:nvSpPr>
      <dsp:spPr>
        <a:xfrm>
          <a:off x="0" y="2939404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258B4D-94B8-442E-8137-90CE665C8869}">
      <dsp:nvSpPr>
        <dsp:cNvPr id="0" name=""/>
        <dsp:cNvSpPr/>
      </dsp:nvSpPr>
      <dsp:spPr>
        <a:xfrm>
          <a:off x="0" y="2939404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Unethical corporate behavior and weak transparency culture.</a:t>
          </a:r>
        </a:p>
      </dsp:txBody>
      <dsp:txXfrm>
        <a:off x="0" y="2939404"/>
        <a:ext cx="4726201" cy="1469702"/>
      </dsp:txXfrm>
    </dsp:sp>
    <dsp:sp modelId="{EA58D882-E25B-4D5F-828D-EA73729F7569}">
      <dsp:nvSpPr>
        <dsp:cNvPr id="0" name=""/>
        <dsp:cNvSpPr/>
      </dsp:nvSpPr>
      <dsp:spPr>
        <a:xfrm>
          <a:off x="0" y="4409106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D82422-CD06-4199-A731-6B866F5C9E57}">
      <dsp:nvSpPr>
        <dsp:cNvPr id="0" name=""/>
        <dsp:cNvSpPr/>
      </dsp:nvSpPr>
      <dsp:spPr>
        <a:xfrm>
          <a:off x="0" y="4409106"/>
          <a:ext cx="4726201" cy="1469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Board responsibility</a:t>
          </a:r>
          <a:r>
            <a:rPr lang="en-US" sz="2900" kern="1200" dirty="0"/>
            <a:t>: enforce integrity and accountability systems.</a:t>
          </a:r>
        </a:p>
      </dsp:txBody>
      <dsp:txXfrm>
        <a:off x="0" y="4409106"/>
        <a:ext cx="4726201" cy="146970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6F6110-1B3A-47B9-85CE-57E872B7E90E}">
      <dsp:nvSpPr>
        <dsp:cNvPr id="0" name=""/>
        <dsp:cNvSpPr/>
      </dsp:nvSpPr>
      <dsp:spPr>
        <a:xfrm>
          <a:off x="0" y="634549"/>
          <a:ext cx="4726201" cy="1484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Environmental resources impacted by operations: land, water, air, biodiversity.</a:t>
          </a:r>
        </a:p>
      </dsp:txBody>
      <dsp:txXfrm>
        <a:off x="72479" y="707028"/>
        <a:ext cx="4581243" cy="1339772"/>
      </dsp:txXfrm>
    </dsp:sp>
    <dsp:sp modelId="{D615A3C9-1143-4C64-BD16-70DFFB2D5073}">
      <dsp:nvSpPr>
        <dsp:cNvPr id="0" name=""/>
        <dsp:cNvSpPr/>
      </dsp:nvSpPr>
      <dsp:spPr>
        <a:xfrm>
          <a:off x="0" y="2197039"/>
          <a:ext cx="4726201" cy="148473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Governance focus: </a:t>
          </a:r>
          <a:r>
            <a:rPr lang="en-US" sz="2700" kern="1200" dirty="0"/>
            <a:t>climate risk governance, </a:t>
          </a:r>
          <a:r>
            <a:rPr lang="en-US" sz="2700" kern="1200" dirty="0" err="1"/>
            <a:t>ESG</a:t>
          </a:r>
          <a:r>
            <a:rPr lang="en-US" sz="2700" kern="1200" dirty="0"/>
            <a:t> integration, sustainability reporting.</a:t>
          </a:r>
        </a:p>
      </dsp:txBody>
      <dsp:txXfrm>
        <a:off x="72479" y="2269518"/>
        <a:ext cx="4581243" cy="1339772"/>
      </dsp:txXfrm>
    </dsp:sp>
    <dsp:sp modelId="{892037F9-E9BE-4C4D-9653-B318746E58F6}">
      <dsp:nvSpPr>
        <dsp:cNvPr id="0" name=""/>
        <dsp:cNvSpPr/>
      </dsp:nvSpPr>
      <dsp:spPr>
        <a:xfrm>
          <a:off x="0" y="3759529"/>
          <a:ext cx="4726201" cy="148473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Board role</a:t>
          </a:r>
          <a:r>
            <a:rPr lang="en-US" sz="2700" kern="1200" dirty="0"/>
            <a:t>: approve transition strategy and resilience planning.</a:t>
          </a:r>
        </a:p>
      </dsp:txBody>
      <dsp:txXfrm>
        <a:off x="72479" y="3832008"/>
        <a:ext cx="4581243" cy="133977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DB78E1-2F64-4EA7-80F1-5026372D98C6}">
      <dsp:nvSpPr>
        <dsp:cNvPr id="0" name=""/>
        <dsp:cNvSpPr/>
      </dsp:nvSpPr>
      <dsp:spPr>
        <a:xfrm>
          <a:off x="0" y="2439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B3E4F-D5B6-4A12-B681-6714B7874F2D}">
      <dsp:nvSpPr>
        <dsp:cNvPr id="0" name=""/>
        <dsp:cNvSpPr/>
      </dsp:nvSpPr>
      <dsp:spPr>
        <a:xfrm>
          <a:off x="374076" y="280678"/>
          <a:ext cx="680139" cy="6801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BEE4CF-C6EC-43B6-9A3B-4A27F5AADC07}">
      <dsp:nvSpPr>
        <dsp:cNvPr id="0" name=""/>
        <dsp:cNvSpPr/>
      </dsp:nvSpPr>
      <dsp:spPr>
        <a:xfrm>
          <a:off x="1428292" y="2439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Environmental degradation and climate disruptions.</a:t>
          </a:r>
        </a:p>
      </dsp:txBody>
      <dsp:txXfrm>
        <a:off x="1428292" y="2439"/>
        <a:ext cx="3297908" cy="1236616"/>
      </dsp:txXfrm>
    </dsp:sp>
    <dsp:sp modelId="{00F3A092-DE0E-4E53-A21A-1494E3B3D0B9}">
      <dsp:nvSpPr>
        <dsp:cNvPr id="0" name=""/>
        <dsp:cNvSpPr/>
      </dsp:nvSpPr>
      <dsp:spPr>
        <a:xfrm>
          <a:off x="0" y="1548210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7B0CB1-35A5-43EF-8CD0-B1AEBBDCC56D}">
      <dsp:nvSpPr>
        <dsp:cNvPr id="0" name=""/>
        <dsp:cNvSpPr/>
      </dsp:nvSpPr>
      <dsp:spPr>
        <a:xfrm>
          <a:off x="374076" y="1826449"/>
          <a:ext cx="680139" cy="6801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95322-3803-46E1-A379-1524B61AE106}">
      <dsp:nvSpPr>
        <dsp:cNvPr id="0" name=""/>
        <dsp:cNvSpPr/>
      </dsp:nvSpPr>
      <dsp:spPr>
        <a:xfrm>
          <a:off x="1428292" y="1548210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Litigation, sanctions, and loss of social license.</a:t>
          </a:r>
        </a:p>
      </dsp:txBody>
      <dsp:txXfrm>
        <a:off x="1428292" y="1548210"/>
        <a:ext cx="3297908" cy="1236616"/>
      </dsp:txXfrm>
    </dsp:sp>
    <dsp:sp modelId="{0361FD71-D1D8-476D-A2C8-AA918AC3FF16}">
      <dsp:nvSpPr>
        <dsp:cNvPr id="0" name=""/>
        <dsp:cNvSpPr/>
      </dsp:nvSpPr>
      <dsp:spPr>
        <a:xfrm>
          <a:off x="0" y="3093981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F34964-79A3-4D67-906D-FE4936A2EA24}">
      <dsp:nvSpPr>
        <dsp:cNvPr id="0" name=""/>
        <dsp:cNvSpPr/>
      </dsp:nvSpPr>
      <dsp:spPr>
        <a:xfrm>
          <a:off x="374076" y="3372220"/>
          <a:ext cx="680139" cy="6801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7C63B-0BC0-4E44-A0E0-5A4A74C3967C}">
      <dsp:nvSpPr>
        <dsp:cNvPr id="0" name=""/>
        <dsp:cNvSpPr/>
      </dsp:nvSpPr>
      <dsp:spPr>
        <a:xfrm>
          <a:off x="1428292" y="3093981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Reputational backlash from unsustainable practices.</a:t>
          </a:r>
        </a:p>
      </dsp:txBody>
      <dsp:txXfrm>
        <a:off x="1428292" y="3093981"/>
        <a:ext cx="3297908" cy="1236616"/>
      </dsp:txXfrm>
    </dsp:sp>
    <dsp:sp modelId="{8BB64BF3-EBDD-487F-B1AA-1845586558E7}">
      <dsp:nvSpPr>
        <dsp:cNvPr id="0" name=""/>
        <dsp:cNvSpPr/>
      </dsp:nvSpPr>
      <dsp:spPr>
        <a:xfrm>
          <a:off x="0" y="4639752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11C7C0-2A11-4072-A75B-279FA2799912}">
      <dsp:nvSpPr>
        <dsp:cNvPr id="0" name=""/>
        <dsp:cNvSpPr/>
      </dsp:nvSpPr>
      <dsp:spPr>
        <a:xfrm>
          <a:off x="374076" y="4917991"/>
          <a:ext cx="680139" cy="6801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06439-0FD1-4627-A686-49B36878DB34}">
      <dsp:nvSpPr>
        <dsp:cNvPr id="0" name=""/>
        <dsp:cNvSpPr/>
      </dsp:nvSpPr>
      <dsp:spPr>
        <a:xfrm>
          <a:off x="1428292" y="4639752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Board oversight: ensure sustainability compliance and disclosures.</a:t>
          </a:r>
        </a:p>
      </dsp:txBody>
      <dsp:txXfrm>
        <a:off x="1428292" y="4639752"/>
        <a:ext cx="3297908" cy="123661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7DC4D-CD71-461B-A7FC-6D4F50D5CE8B}">
      <dsp:nvSpPr>
        <dsp:cNvPr id="0" name=""/>
        <dsp:cNvSpPr/>
      </dsp:nvSpPr>
      <dsp:spPr>
        <a:xfrm>
          <a:off x="0" y="2870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43E5BB-F2C3-4AF8-ADD3-F8E8A180A5F2}">
      <dsp:nvSpPr>
        <dsp:cNvPr id="0" name=""/>
        <dsp:cNvSpPr/>
      </dsp:nvSpPr>
      <dsp:spPr>
        <a:xfrm>
          <a:off x="0" y="2870"/>
          <a:ext cx="4726201" cy="1957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Boards must optimize inputs (capitals) and monitor transformation into outcomes.</a:t>
          </a:r>
        </a:p>
      </dsp:txBody>
      <dsp:txXfrm>
        <a:off x="0" y="2870"/>
        <a:ext cx="4726201" cy="1957689"/>
      </dsp:txXfrm>
    </dsp:sp>
    <dsp:sp modelId="{B01E20B2-FAA0-446D-AC1C-0198703B4A44}">
      <dsp:nvSpPr>
        <dsp:cNvPr id="0" name=""/>
        <dsp:cNvSpPr/>
      </dsp:nvSpPr>
      <dsp:spPr>
        <a:xfrm>
          <a:off x="0" y="1960559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7C30B3-0167-4FEB-9FBF-0107A953A63E}">
      <dsp:nvSpPr>
        <dsp:cNvPr id="0" name=""/>
        <dsp:cNvSpPr/>
      </dsp:nvSpPr>
      <dsp:spPr>
        <a:xfrm>
          <a:off x="0" y="1960559"/>
          <a:ext cx="4726201" cy="1957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Governance ensures trade-offs are balanced and justified.</a:t>
          </a:r>
        </a:p>
      </dsp:txBody>
      <dsp:txXfrm>
        <a:off x="0" y="1960559"/>
        <a:ext cx="4726201" cy="1957689"/>
      </dsp:txXfrm>
    </dsp:sp>
    <dsp:sp modelId="{54FF3C76-7E16-409D-B5D4-42440DD8BA13}">
      <dsp:nvSpPr>
        <dsp:cNvPr id="0" name=""/>
        <dsp:cNvSpPr/>
      </dsp:nvSpPr>
      <dsp:spPr>
        <a:xfrm>
          <a:off x="0" y="3918249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47238-2112-4D22-A3BC-68CECE4641B0}">
      <dsp:nvSpPr>
        <dsp:cNvPr id="0" name=""/>
        <dsp:cNvSpPr/>
      </dsp:nvSpPr>
      <dsp:spPr>
        <a:xfrm>
          <a:off x="0" y="3918249"/>
          <a:ext cx="4726201" cy="1957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Sustainable organizations preserve capitals while creating outputs and impacts.</a:t>
          </a:r>
        </a:p>
      </dsp:txBody>
      <dsp:txXfrm>
        <a:off x="0" y="3918249"/>
        <a:ext cx="4726201" cy="195768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65FEC-47BE-4876-90B5-0F250D673809}">
      <dsp:nvSpPr>
        <dsp:cNvPr id="0" name=""/>
        <dsp:cNvSpPr/>
      </dsp:nvSpPr>
      <dsp:spPr>
        <a:xfrm>
          <a:off x="430146" y="216062"/>
          <a:ext cx="1321122" cy="132112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17BA2-DCFF-41EB-8BEF-2C036B5C269D}">
      <dsp:nvSpPr>
        <dsp:cNvPr id="0" name=""/>
        <dsp:cNvSpPr/>
      </dsp:nvSpPr>
      <dsp:spPr>
        <a:xfrm>
          <a:off x="711696" y="497613"/>
          <a:ext cx="758021" cy="7580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E74F7-A122-4318-8661-5DB3B6B05737}">
      <dsp:nvSpPr>
        <dsp:cNvPr id="0" name=""/>
        <dsp:cNvSpPr/>
      </dsp:nvSpPr>
      <dsp:spPr>
        <a:xfrm>
          <a:off x="7820" y="1948682"/>
          <a:ext cx="2165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Provide oversight on strategy and capital allocation.</a:t>
          </a:r>
        </a:p>
      </dsp:txBody>
      <dsp:txXfrm>
        <a:off x="7820" y="1948682"/>
        <a:ext cx="2165775" cy="720000"/>
      </dsp:txXfrm>
    </dsp:sp>
    <dsp:sp modelId="{897EE496-8E79-4E82-8DBF-898AAF8111C1}">
      <dsp:nvSpPr>
        <dsp:cNvPr id="0" name=""/>
        <dsp:cNvSpPr/>
      </dsp:nvSpPr>
      <dsp:spPr>
        <a:xfrm>
          <a:off x="2974931" y="216062"/>
          <a:ext cx="1321122" cy="132112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7B1B93-0B04-461C-A97B-5DB1B7F16DC4}">
      <dsp:nvSpPr>
        <dsp:cNvPr id="0" name=""/>
        <dsp:cNvSpPr/>
      </dsp:nvSpPr>
      <dsp:spPr>
        <a:xfrm>
          <a:off x="3256482" y="497613"/>
          <a:ext cx="758021" cy="7580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879E8-11D4-4D98-B262-CCB9BDAC43BA}">
      <dsp:nvSpPr>
        <dsp:cNvPr id="0" name=""/>
        <dsp:cNvSpPr/>
      </dsp:nvSpPr>
      <dsp:spPr>
        <a:xfrm>
          <a:off x="2552605" y="1948682"/>
          <a:ext cx="2165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Monitor risks across all capitals.</a:t>
          </a:r>
        </a:p>
      </dsp:txBody>
      <dsp:txXfrm>
        <a:off x="2552605" y="1948682"/>
        <a:ext cx="2165775" cy="720000"/>
      </dsp:txXfrm>
    </dsp:sp>
    <dsp:sp modelId="{2AFCC516-0081-431F-8F37-C3AF38AB73F2}">
      <dsp:nvSpPr>
        <dsp:cNvPr id="0" name=""/>
        <dsp:cNvSpPr/>
      </dsp:nvSpPr>
      <dsp:spPr>
        <a:xfrm>
          <a:off x="430146" y="3210126"/>
          <a:ext cx="1321122" cy="132112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64FA3-ED54-447E-A7E9-1B709BB2276E}">
      <dsp:nvSpPr>
        <dsp:cNvPr id="0" name=""/>
        <dsp:cNvSpPr/>
      </dsp:nvSpPr>
      <dsp:spPr>
        <a:xfrm>
          <a:off x="711696" y="3491677"/>
          <a:ext cx="758021" cy="75802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54FD68-48F8-42CB-BE49-909EEC85F26A}">
      <dsp:nvSpPr>
        <dsp:cNvPr id="0" name=""/>
        <dsp:cNvSpPr/>
      </dsp:nvSpPr>
      <dsp:spPr>
        <a:xfrm>
          <a:off x="7820" y="4942746"/>
          <a:ext cx="2165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Evaluate performance beyond financial KPIs.</a:t>
          </a:r>
        </a:p>
      </dsp:txBody>
      <dsp:txXfrm>
        <a:off x="7820" y="4942746"/>
        <a:ext cx="2165775" cy="720000"/>
      </dsp:txXfrm>
    </dsp:sp>
    <dsp:sp modelId="{E25200D0-D6DC-4348-91C7-38560191D74A}">
      <dsp:nvSpPr>
        <dsp:cNvPr id="0" name=""/>
        <dsp:cNvSpPr/>
      </dsp:nvSpPr>
      <dsp:spPr>
        <a:xfrm>
          <a:off x="2974931" y="3210126"/>
          <a:ext cx="1321122" cy="132112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1DB849-A1D4-4D62-A9B4-6365AFB63793}">
      <dsp:nvSpPr>
        <dsp:cNvPr id="0" name=""/>
        <dsp:cNvSpPr/>
      </dsp:nvSpPr>
      <dsp:spPr>
        <a:xfrm>
          <a:off x="3256482" y="3491677"/>
          <a:ext cx="758021" cy="75802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E2340-DE92-4496-80F9-5AA15FABE0FF}">
      <dsp:nvSpPr>
        <dsp:cNvPr id="0" name=""/>
        <dsp:cNvSpPr/>
      </dsp:nvSpPr>
      <dsp:spPr>
        <a:xfrm>
          <a:off x="2552605" y="4942746"/>
          <a:ext cx="2165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Ensure integrated reporting and transparency.</a:t>
          </a:r>
        </a:p>
      </dsp:txBody>
      <dsp:txXfrm>
        <a:off x="2552605" y="4942746"/>
        <a:ext cx="2165775" cy="72000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02420-7870-4BB4-B34A-9ACC92305015}">
      <dsp:nvSpPr>
        <dsp:cNvPr id="0" name=""/>
        <dsp:cNvSpPr/>
      </dsp:nvSpPr>
      <dsp:spPr>
        <a:xfrm>
          <a:off x="0" y="717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0F2C2D-9F3F-43CC-BF9B-B3F15A89F237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05CEE-FBD5-410B-B152-3C5D9C85E2A5}">
      <dsp:nvSpPr>
        <dsp:cNvPr id="0" name=""/>
        <dsp:cNvSpPr/>
      </dsp:nvSpPr>
      <dsp:spPr>
        <a:xfrm>
          <a:off x="1939533" y="717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Governance requires transparent decisions on trade-offs.</a:t>
          </a:r>
        </a:p>
      </dsp:txBody>
      <dsp:txXfrm>
        <a:off x="1939533" y="717"/>
        <a:ext cx="2786667" cy="1679249"/>
      </dsp:txXfrm>
    </dsp:sp>
    <dsp:sp modelId="{98C49A69-4241-4785-B2DE-DBE00011C42A}">
      <dsp:nvSpPr>
        <dsp:cNvPr id="0" name=""/>
        <dsp:cNvSpPr/>
      </dsp:nvSpPr>
      <dsp:spPr>
        <a:xfrm>
          <a:off x="0" y="2099779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8BEFF-A0A6-481A-AAD9-F7915B7BD763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C7EDB-4EE2-42DF-ACB0-1D8FDAA1E18C}">
      <dsp:nvSpPr>
        <dsp:cNvPr id="0" name=""/>
        <dsp:cNvSpPr/>
      </dsp:nvSpPr>
      <dsp:spPr>
        <a:xfrm>
          <a:off x="1939533" y="2099779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Examples: cost reduction vs staff welfare; profit vs environmental impact.</a:t>
          </a:r>
        </a:p>
      </dsp:txBody>
      <dsp:txXfrm>
        <a:off x="1939533" y="2099779"/>
        <a:ext cx="2786667" cy="1679249"/>
      </dsp:txXfrm>
    </dsp:sp>
    <dsp:sp modelId="{E704BB85-F753-48E1-B4B4-A9D10D7B489E}">
      <dsp:nvSpPr>
        <dsp:cNvPr id="0" name=""/>
        <dsp:cNvSpPr/>
      </dsp:nvSpPr>
      <dsp:spPr>
        <a:xfrm>
          <a:off x="0" y="4198841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760D1-2182-4735-A483-880740A7D8A7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24381-0E99-40A2-BFE7-D198EF21D179}">
      <dsp:nvSpPr>
        <dsp:cNvPr id="0" name=""/>
        <dsp:cNvSpPr/>
      </dsp:nvSpPr>
      <dsp:spPr>
        <a:xfrm>
          <a:off x="1939533" y="4198841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Ethical leadership ensures trade-offs are justified and sustainable.</a:t>
          </a:r>
        </a:p>
      </dsp:txBody>
      <dsp:txXfrm>
        <a:off x="1939533" y="4198841"/>
        <a:ext cx="2786667" cy="167924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F041C-0E04-47E7-B425-C7BB737EFAC7}">
      <dsp:nvSpPr>
        <dsp:cNvPr id="0" name=""/>
        <dsp:cNvSpPr/>
      </dsp:nvSpPr>
      <dsp:spPr>
        <a:xfrm>
          <a:off x="0" y="4592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095D6-D938-416C-857A-8BF6BAA9934A}">
      <dsp:nvSpPr>
        <dsp:cNvPr id="0" name=""/>
        <dsp:cNvSpPr/>
      </dsp:nvSpPr>
      <dsp:spPr>
        <a:xfrm>
          <a:off x="295926" y="224703"/>
          <a:ext cx="538048" cy="5380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ADAE5-9C51-4C04-8172-258B4F8ADAD1}">
      <dsp:nvSpPr>
        <dsp:cNvPr id="0" name=""/>
        <dsp:cNvSpPr/>
      </dsp:nvSpPr>
      <dsp:spPr>
        <a:xfrm>
          <a:off x="1129902" y="4592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Audit Committee</a:t>
          </a:r>
          <a:r>
            <a:rPr lang="en-US" sz="1700" kern="1200" dirty="0"/>
            <a:t>: financial integrity and reporting.</a:t>
          </a:r>
        </a:p>
      </dsp:txBody>
      <dsp:txXfrm>
        <a:off x="1129902" y="4592"/>
        <a:ext cx="3596298" cy="978270"/>
      </dsp:txXfrm>
    </dsp:sp>
    <dsp:sp modelId="{F97817E9-0655-4C34-B4B0-EF56E354E26D}">
      <dsp:nvSpPr>
        <dsp:cNvPr id="0" name=""/>
        <dsp:cNvSpPr/>
      </dsp:nvSpPr>
      <dsp:spPr>
        <a:xfrm>
          <a:off x="0" y="1227431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0C429-2DF9-4BC2-A69C-CE6C837EB7A5}">
      <dsp:nvSpPr>
        <dsp:cNvPr id="0" name=""/>
        <dsp:cNvSpPr/>
      </dsp:nvSpPr>
      <dsp:spPr>
        <a:xfrm>
          <a:off x="295926" y="1447541"/>
          <a:ext cx="538048" cy="5380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6E9B74-09FE-40A6-99EA-FD1F84820512}">
      <dsp:nvSpPr>
        <dsp:cNvPr id="0" name=""/>
        <dsp:cNvSpPr/>
      </dsp:nvSpPr>
      <dsp:spPr>
        <a:xfrm>
          <a:off x="1129902" y="1227431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Risk Committee</a:t>
          </a:r>
          <a:r>
            <a:rPr lang="en-US" sz="1700" kern="1200" dirty="0"/>
            <a:t>: multi-capital risk oversight.</a:t>
          </a:r>
        </a:p>
      </dsp:txBody>
      <dsp:txXfrm>
        <a:off x="1129902" y="1227431"/>
        <a:ext cx="3596298" cy="978270"/>
      </dsp:txXfrm>
    </dsp:sp>
    <dsp:sp modelId="{786A5671-FB17-43BC-BC57-A84311261229}">
      <dsp:nvSpPr>
        <dsp:cNvPr id="0" name=""/>
        <dsp:cNvSpPr/>
      </dsp:nvSpPr>
      <dsp:spPr>
        <a:xfrm>
          <a:off x="0" y="2450269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ADAFB4-2D95-413F-8492-7954A944F245}">
      <dsp:nvSpPr>
        <dsp:cNvPr id="0" name=""/>
        <dsp:cNvSpPr/>
      </dsp:nvSpPr>
      <dsp:spPr>
        <a:xfrm>
          <a:off x="295926" y="2670380"/>
          <a:ext cx="538048" cy="5380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1D248-E150-4B6B-B23A-B5EC132150A5}">
      <dsp:nvSpPr>
        <dsp:cNvPr id="0" name=""/>
        <dsp:cNvSpPr/>
      </dsp:nvSpPr>
      <dsp:spPr>
        <a:xfrm>
          <a:off x="1129902" y="2450269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Governance/Nomination Committee</a:t>
          </a:r>
          <a:r>
            <a:rPr lang="en-US" sz="1700" kern="1200" dirty="0"/>
            <a:t>: leadership, ethics, succession.</a:t>
          </a:r>
        </a:p>
      </dsp:txBody>
      <dsp:txXfrm>
        <a:off x="1129902" y="2450269"/>
        <a:ext cx="3596298" cy="978270"/>
      </dsp:txXfrm>
    </dsp:sp>
    <dsp:sp modelId="{B3D6E2C0-A085-40AC-9276-975B54991CA3}">
      <dsp:nvSpPr>
        <dsp:cNvPr id="0" name=""/>
        <dsp:cNvSpPr/>
      </dsp:nvSpPr>
      <dsp:spPr>
        <a:xfrm>
          <a:off x="0" y="3673107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FFC08F-CDF6-4B28-854C-B4FD1368E341}">
      <dsp:nvSpPr>
        <dsp:cNvPr id="0" name=""/>
        <dsp:cNvSpPr/>
      </dsp:nvSpPr>
      <dsp:spPr>
        <a:xfrm>
          <a:off x="295926" y="3893218"/>
          <a:ext cx="538048" cy="5380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6C6D51-7CDC-4ACC-BEB2-40937B37A6A6}">
      <dsp:nvSpPr>
        <dsp:cNvPr id="0" name=""/>
        <dsp:cNvSpPr/>
      </dsp:nvSpPr>
      <dsp:spPr>
        <a:xfrm>
          <a:off x="1129902" y="3673107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Sustainability/</a:t>
          </a:r>
          <a:r>
            <a:rPr lang="en-US" sz="1700" b="1" kern="1200" dirty="0" err="1"/>
            <a:t>ESG</a:t>
          </a:r>
          <a:r>
            <a:rPr lang="en-US" sz="1700" b="1" kern="1200" dirty="0"/>
            <a:t> Committee</a:t>
          </a:r>
          <a:r>
            <a:rPr lang="en-US" sz="1700" kern="1200" dirty="0"/>
            <a:t>: social and natural capital governance.</a:t>
          </a:r>
        </a:p>
      </dsp:txBody>
      <dsp:txXfrm>
        <a:off x="1129902" y="3673107"/>
        <a:ext cx="3596298" cy="978270"/>
      </dsp:txXfrm>
    </dsp:sp>
    <dsp:sp modelId="{24CA0583-48FA-4F0A-BCCB-F09BD0DA7E5D}">
      <dsp:nvSpPr>
        <dsp:cNvPr id="0" name=""/>
        <dsp:cNvSpPr/>
      </dsp:nvSpPr>
      <dsp:spPr>
        <a:xfrm>
          <a:off x="0" y="4895945"/>
          <a:ext cx="4726201" cy="9782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76ECB5-6260-48BA-BADE-CE5984D4BC0C}">
      <dsp:nvSpPr>
        <dsp:cNvPr id="0" name=""/>
        <dsp:cNvSpPr/>
      </dsp:nvSpPr>
      <dsp:spPr>
        <a:xfrm>
          <a:off x="295926" y="5116056"/>
          <a:ext cx="538048" cy="5380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F64F87-A952-47CD-BD52-06BFBD570194}">
      <dsp:nvSpPr>
        <dsp:cNvPr id="0" name=""/>
        <dsp:cNvSpPr/>
      </dsp:nvSpPr>
      <dsp:spPr>
        <a:xfrm>
          <a:off x="1129902" y="4895945"/>
          <a:ext cx="3596298" cy="978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534" tIns="103534" rIns="103534" bIns="10353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ICT/Digital Committee</a:t>
          </a:r>
          <a:r>
            <a:rPr lang="en-US" sz="1700" kern="1200" dirty="0"/>
            <a:t>: intellectual capital and cybersecurity.</a:t>
          </a:r>
        </a:p>
      </dsp:txBody>
      <dsp:txXfrm>
        <a:off x="1129902" y="4895945"/>
        <a:ext cx="3596298" cy="97827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78D44-65C4-4C74-AC7F-5F237440AF58}">
      <dsp:nvSpPr>
        <dsp:cNvPr id="0" name=""/>
        <dsp:cNvSpPr/>
      </dsp:nvSpPr>
      <dsp:spPr>
        <a:xfrm>
          <a:off x="0" y="717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E5BFC-2A4C-4C67-8671-E5763C8CE9DE}">
      <dsp:nvSpPr>
        <dsp:cNvPr id="0" name=""/>
        <dsp:cNvSpPr/>
      </dsp:nvSpPr>
      <dsp:spPr>
        <a:xfrm>
          <a:off x="0" y="717"/>
          <a:ext cx="4726201" cy="1175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Board adopts Six-Capital Governance Framework.</a:t>
          </a:r>
        </a:p>
      </dsp:txBody>
      <dsp:txXfrm>
        <a:off x="0" y="717"/>
        <a:ext cx="4726201" cy="1175474"/>
      </dsp:txXfrm>
    </dsp:sp>
    <dsp:sp modelId="{27615EE5-C180-42C0-A840-C604F5148685}">
      <dsp:nvSpPr>
        <dsp:cNvPr id="0" name=""/>
        <dsp:cNvSpPr/>
      </dsp:nvSpPr>
      <dsp:spPr>
        <a:xfrm>
          <a:off x="0" y="1176192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4B9975-FE63-4FA9-B5AA-30DB58955E96}">
      <dsp:nvSpPr>
        <dsp:cNvPr id="0" name=""/>
        <dsp:cNvSpPr/>
      </dsp:nvSpPr>
      <dsp:spPr>
        <a:xfrm>
          <a:off x="0" y="1176192"/>
          <a:ext cx="4726201" cy="1175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Strategic plan mapped to each capital.</a:t>
          </a:r>
        </a:p>
      </dsp:txBody>
      <dsp:txXfrm>
        <a:off x="0" y="1176192"/>
        <a:ext cx="4726201" cy="1175474"/>
      </dsp:txXfrm>
    </dsp:sp>
    <dsp:sp modelId="{5F554CA9-7822-4298-BDD2-D819917104B5}">
      <dsp:nvSpPr>
        <dsp:cNvPr id="0" name=""/>
        <dsp:cNvSpPr/>
      </dsp:nvSpPr>
      <dsp:spPr>
        <a:xfrm>
          <a:off x="0" y="2351667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63BDA4-C088-4B66-9F63-9D70EB8E0177}">
      <dsp:nvSpPr>
        <dsp:cNvPr id="0" name=""/>
        <dsp:cNvSpPr/>
      </dsp:nvSpPr>
      <dsp:spPr>
        <a:xfrm>
          <a:off x="0" y="2351667"/>
          <a:ext cx="4726201" cy="1175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Risks identified and mitigation plans developed.</a:t>
          </a:r>
        </a:p>
      </dsp:txBody>
      <dsp:txXfrm>
        <a:off x="0" y="2351667"/>
        <a:ext cx="4726201" cy="1175474"/>
      </dsp:txXfrm>
    </dsp:sp>
    <dsp:sp modelId="{B4B11F7F-E422-4BB5-A865-6A6E8F631520}">
      <dsp:nvSpPr>
        <dsp:cNvPr id="0" name=""/>
        <dsp:cNvSpPr/>
      </dsp:nvSpPr>
      <dsp:spPr>
        <a:xfrm>
          <a:off x="0" y="3527141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B3BA99-D7D2-4A8A-AA5A-A2D3362620BF}">
      <dsp:nvSpPr>
        <dsp:cNvPr id="0" name=""/>
        <dsp:cNvSpPr/>
      </dsp:nvSpPr>
      <dsp:spPr>
        <a:xfrm>
          <a:off x="0" y="3527141"/>
          <a:ext cx="4726201" cy="1175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KPIs and dashboards established.</a:t>
          </a:r>
        </a:p>
      </dsp:txBody>
      <dsp:txXfrm>
        <a:off x="0" y="3527141"/>
        <a:ext cx="4726201" cy="1175474"/>
      </dsp:txXfrm>
    </dsp:sp>
    <dsp:sp modelId="{FA5E581F-C897-4D22-BB2D-5CF9C8CDCE17}">
      <dsp:nvSpPr>
        <dsp:cNvPr id="0" name=""/>
        <dsp:cNvSpPr/>
      </dsp:nvSpPr>
      <dsp:spPr>
        <a:xfrm>
          <a:off x="0" y="4702616"/>
          <a:ext cx="472620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009C58-8ACB-4C04-83DB-038B1754B3B1}">
      <dsp:nvSpPr>
        <dsp:cNvPr id="0" name=""/>
        <dsp:cNvSpPr/>
      </dsp:nvSpPr>
      <dsp:spPr>
        <a:xfrm>
          <a:off x="0" y="4702616"/>
          <a:ext cx="4726201" cy="11754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Integrated reporting and assurance strengthened.</a:t>
          </a:r>
        </a:p>
      </dsp:txBody>
      <dsp:txXfrm>
        <a:off x="0" y="4702616"/>
        <a:ext cx="4726201" cy="117547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B9871-DEBE-49FF-8336-0BBE79550E37}">
      <dsp:nvSpPr>
        <dsp:cNvPr id="0" name=""/>
        <dsp:cNvSpPr/>
      </dsp:nvSpPr>
      <dsp:spPr>
        <a:xfrm>
          <a:off x="0" y="1901"/>
          <a:ext cx="47262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212CEF-B03A-4A57-8666-004B0F74AE9E}">
      <dsp:nvSpPr>
        <dsp:cNvPr id="0" name=""/>
        <dsp:cNvSpPr/>
      </dsp:nvSpPr>
      <dsp:spPr>
        <a:xfrm>
          <a:off x="245129" y="184229"/>
          <a:ext cx="445690" cy="445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135E0-29E4-4702-9EFD-FF47C2E83964}">
      <dsp:nvSpPr>
        <dsp:cNvPr id="0" name=""/>
        <dsp:cNvSpPr/>
      </dsp:nvSpPr>
      <dsp:spPr>
        <a:xfrm>
          <a:off x="935949" y="1901"/>
          <a:ext cx="37902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Financial: liquidity, solvency, revenue growth.</a:t>
          </a:r>
        </a:p>
      </dsp:txBody>
      <dsp:txXfrm>
        <a:off x="935949" y="1901"/>
        <a:ext cx="3790251" cy="810345"/>
      </dsp:txXfrm>
    </dsp:sp>
    <dsp:sp modelId="{07A3AEA6-8FC9-4A0D-97C5-72618CB1FD14}">
      <dsp:nvSpPr>
        <dsp:cNvPr id="0" name=""/>
        <dsp:cNvSpPr/>
      </dsp:nvSpPr>
      <dsp:spPr>
        <a:xfrm>
          <a:off x="0" y="1014833"/>
          <a:ext cx="47262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80ED0B-FEBF-458A-BC9E-976AEAD4F2DD}">
      <dsp:nvSpPr>
        <dsp:cNvPr id="0" name=""/>
        <dsp:cNvSpPr/>
      </dsp:nvSpPr>
      <dsp:spPr>
        <a:xfrm>
          <a:off x="245129" y="1197161"/>
          <a:ext cx="445690" cy="445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6999AD-2D90-405E-A8FF-5A93BA71B4B9}">
      <dsp:nvSpPr>
        <dsp:cNvPr id="0" name=""/>
        <dsp:cNvSpPr/>
      </dsp:nvSpPr>
      <dsp:spPr>
        <a:xfrm>
          <a:off x="935949" y="1014833"/>
          <a:ext cx="37902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Manufactured: asset uptime, project delivery performance.</a:t>
          </a:r>
        </a:p>
      </dsp:txBody>
      <dsp:txXfrm>
        <a:off x="935949" y="1014833"/>
        <a:ext cx="3790251" cy="810345"/>
      </dsp:txXfrm>
    </dsp:sp>
    <dsp:sp modelId="{CCC0E60E-20C7-4374-A54F-498A10357505}">
      <dsp:nvSpPr>
        <dsp:cNvPr id="0" name=""/>
        <dsp:cNvSpPr/>
      </dsp:nvSpPr>
      <dsp:spPr>
        <a:xfrm>
          <a:off x="0" y="2027765"/>
          <a:ext cx="47262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2AEC6-2019-4C7E-AFE7-C0C043E30C90}">
      <dsp:nvSpPr>
        <dsp:cNvPr id="0" name=""/>
        <dsp:cNvSpPr/>
      </dsp:nvSpPr>
      <dsp:spPr>
        <a:xfrm>
          <a:off x="245129" y="2210093"/>
          <a:ext cx="445690" cy="4456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7E556-2E97-4D15-B90E-043FAA367E51}">
      <dsp:nvSpPr>
        <dsp:cNvPr id="0" name=""/>
        <dsp:cNvSpPr/>
      </dsp:nvSpPr>
      <dsp:spPr>
        <a:xfrm>
          <a:off x="935949" y="2027765"/>
          <a:ext cx="37902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Intellectual: digital maturity, cybersecurity readiness.</a:t>
          </a:r>
        </a:p>
      </dsp:txBody>
      <dsp:txXfrm>
        <a:off x="935949" y="2027765"/>
        <a:ext cx="3790251" cy="810345"/>
      </dsp:txXfrm>
    </dsp:sp>
    <dsp:sp modelId="{36FBED25-0E77-4756-B146-721B4D0643B0}">
      <dsp:nvSpPr>
        <dsp:cNvPr id="0" name=""/>
        <dsp:cNvSpPr/>
      </dsp:nvSpPr>
      <dsp:spPr>
        <a:xfrm>
          <a:off x="0" y="3040697"/>
          <a:ext cx="47262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80AEF5-537F-41D9-BDAA-C3EB10D58473}">
      <dsp:nvSpPr>
        <dsp:cNvPr id="0" name=""/>
        <dsp:cNvSpPr/>
      </dsp:nvSpPr>
      <dsp:spPr>
        <a:xfrm>
          <a:off x="245129" y="3223025"/>
          <a:ext cx="445690" cy="4456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A300B2-D02C-46AB-8601-5DB8F1956D51}">
      <dsp:nvSpPr>
        <dsp:cNvPr id="0" name=""/>
        <dsp:cNvSpPr/>
      </dsp:nvSpPr>
      <dsp:spPr>
        <a:xfrm>
          <a:off x="935949" y="3040697"/>
          <a:ext cx="37902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Human: retention rate, productivity, training hours.</a:t>
          </a:r>
        </a:p>
      </dsp:txBody>
      <dsp:txXfrm>
        <a:off x="935949" y="3040697"/>
        <a:ext cx="3790251" cy="810345"/>
      </dsp:txXfrm>
    </dsp:sp>
    <dsp:sp modelId="{26E6B586-05B8-4E2C-A378-C5E59B7B7EB0}">
      <dsp:nvSpPr>
        <dsp:cNvPr id="0" name=""/>
        <dsp:cNvSpPr/>
      </dsp:nvSpPr>
      <dsp:spPr>
        <a:xfrm>
          <a:off x="0" y="4053629"/>
          <a:ext cx="47262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212D83-3583-4A95-908F-FA0645AFD09A}">
      <dsp:nvSpPr>
        <dsp:cNvPr id="0" name=""/>
        <dsp:cNvSpPr/>
      </dsp:nvSpPr>
      <dsp:spPr>
        <a:xfrm>
          <a:off x="245129" y="4235957"/>
          <a:ext cx="445690" cy="4456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B79B9E-CD67-4B86-A576-545B0CBBB046}">
      <dsp:nvSpPr>
        <dsp:cNvPr id="0" name=""/>
        <dsp:cNvSpPr/>
      </dsp:nvSpPr>
      <dsp:spPr>
        <a:xfrm>
          <a:off x="935949" y="4053629"/>
          <a:ext cx="37902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Social: stakeholder trust, customer satisfaction.</a:t>
          </a:r>
        </a:p>
      </dsp:txBody>
      <dsp:txXfrm>
        <a:off x="935949" y="4053629"/>
        <a:ext cx="3790251" cy="810345"/>
      </dsp:txXfrm>
    </dsp:sp>
    <dsp:sp modelId="{C0A92925-2298-41F2-AB59-4B953DC45147}">
      <dsp:nvSpPr>
        <dsp:cNvPr id="0" name=""/>
        <dsp:cNvSpPr/>
      </dsp:nvSpPr>
      <dsp:spPr>
        <a:xfrm>
          <a:off x="0" y="5066561"/>
          <a:ext cx="4726201" cy="810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2339A-E1E5-4195-B6A3-7A123E529309}">
      <dsp:nvSpPr>
        <dsp:cNvPr id="0" name=""/>
        <dsp:cNvSpPr/>
      </dsp:nvSpPr>
      <dsp:spPr>
        <a:xfrm>
          <a:off x="245129" y="5248889"/>
          <a:ext cx="445690" cy="4456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4F7969-6F80-464A-91EA-46CB14FB89AD}">
      <dsp:nvSpPr>
        <dsp:cNvPr id="0" name=""/>
        <dsp:cNvSpPr/>
      </dsp:nvSpPr>
      <dsp:spPr>
        <a:xfrm>
          <a:off x="935949" y="5066561"/>
          <a:ext cx="3790251" cy="81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762" tIns="85762" rIns="85762" bIns="857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Natural: emissions, waste reduction, compliance breaches.</a:t>
          </a:r>
        </a:p>
      </dsp:txBody>
      <dsp:txXfrm>
        <a:off x="935949" y="5066561"/>
        <a:ext cx="3790251" cy="81034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3D048-7273-4552-B3F4-931BF9626AC7}">
      <dsp:nvSpPr>
        <dsp:cNvPr id="0" name=""/>
        <dsp:cNvSpPr/>
      </dsp:nvSpPr>
      <dsp:spPr>
        <a:xfrm>
          <a:off x="0" y="2439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FF0B9F-C208-46E2-B39C-D7B0CFCA76D2}">
      <dsp:nvSpPr>
        <dsp:cNvPr id="0" name=""/>
        <dsp:cNvSpPr/>
      </dsp:nvSpPr>
      <dsp:spPr>
        <a:xfrm>
          <a:off x="374076" y="280678"/>
          <a:ext cx="680139" cy="6801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A36791-5067-47C1-8D51-FFE7800A9AC7}">
      <dsp:nvSpPr>
        <dsp:cNvPr id="0" name=""/>
        <dsp:cNvSpPr/>
      </dsp:nvSpPr>
      <dsp:spPr>
        <a:xfrm>
          <a:off x="1428292" y="2439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Competent and diverse board composition.</a:t>
          </a:r>
        </a:p>
      </dsp:txBody>
      <dsp:txXfrm>
        <a:off x="1428292" y="2439"/>
        <a:ext cx="3297908" cy="1236616"/>
      </dsp:txXfrm>
    </dsp:sp>
    <dsp:sp modelId="{4057E0F1-2E20-4160-8848-AABC9D02BDF3}">
      <dsp:nvSpPr>
        <dsp:cNvPr id="0" name=""/>
        <dsp:cNvSpPr/>
      </dsp:nvSpPr>
      <dsp:spPr>
        <a:xfrm>
          <a:off x="0" y="1548210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D7B3F8-D991-41EB-9776-E1D5888D8197}">
      <dsp:nvSpPr>
        <dsp:cNvPr id="0" name=""/>
        <dsp:cNvSpPr/>
      </dsp:nvSpPr>
      <dsp:spPr>
        <a:xfrm>
          <a:off x="374076" y="1826449"/>
          <a:ext cx="680139" cy="6801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F70A4-840F-40AE-86A9-BE830895B075}">
      <dsp:nvSpPr>
        <dsp:cNvPr id="0" name=""/>
        <dsp:cNvSpPr/>
      </dsp:nvSpPr>
      <dsp:spPr>
        <a:xfrm>
          <a:off x="1428292" y="1548210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Robust committee system and governance charter.</a:t>
          </a:r>
        </a:p>
      </dsp:txBody>
      <dsp:txXfrm>
        <a:off x="1428292" y="1548210"/>
        <a:ext cx="3297908" cy="1236616"/>
      </dsp:txXfrm>
    </dsp:sp>
    <dsp:sp modelId="{85FC4830-947D-40BB-84A0-4ED9618F948B}">
      <dsp:nvSpPr>
        <dsp:cNvPr id="0" name=""/>
        <dsp:cNvSpPr/>
      </dsp:nvSpPr>
      <dsp:spPr>
        <a:xfrm>
          <a:off x="0" y="3093981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5A8412-6ED9-4921-8779-205DC7D23A14}">
      <dsp:nvSpPr>
        <dsp:cNvPr id="0" name=""/>
        <dsp:cNvSpPr/>
      </dsp:nvSpPr>
      <dsp:spPr>
        <a:xfrm>
          <a:off x="374076" y="3372220"/>
          <a:ext cx="680139" cy="68013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57C70-62FB-4E20-ADBC-6209D98F61D6}">
      <dsp:nvSpPr>
        <dsp:cNvPr id="0" name=""/>
        <dsp:cNvSpPr/>
      </dsp:nvSpPr>
      <dsp:spPr>
        <a:xfrm>
          <a:off x="1428292" y="3093981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Strong internal audit and compliance function.</a:t>
          </a:r>
        </a:p>
      </dsp:txBody>
      <dsp:txXfrm>
        <a:off x="1428292" y="3093981"/>
        <a:ext cx="3297908" cy="1236616"/>
      </dsp:txXfrm>
    </dsp:sp>
    <dsp:sp modelId="{A1688AEE-5953-47F7-BA21-36BC8C5DC849}">
      <dsp:nvSpPr>
        <dsp:cNvPr id="0" name=""/>
        <dsp:cNvSpPr/>
      </dsp:nvSpPr>
      <dsp:spPr>
        <a:xfrm>
          <a:off x="0" y="4639752"/>
          <a:ext cx="4726201" cy="123661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DF3663-81F3-4C86-BFBC-1B64813B44BE}">
      <dsp:nvSpPr>
        <dsp:cNvPr id="0" name=""/>
        <dsp:cNvSpPr/>
      </dsp:nvSpPr>
      <dsp:spPr>
        <a:xfrm>
          <a:off x="374076" y="4917991"/>
          <a:ext cx="680139" cy="68013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C76599-B5D6-4B03-89CD-F70A16429545}">
      <dsp:nvSpPr>
        <dsp:cNvPr id="0" name=""/>
        <dsp:cNvSpPr/>
      </dsp:nvSpPr>
      <dsp:spPr>
        <a:xfrm>
          <a:off x="1428292" y="4639752"/>
          <a:ext cx="3297908" cy="1236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875" tIns="130875" rIns="130875" bIns="1308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Stakeholder engagement and integrated reporting culture.</a:t>
          </a:r>
        </a:p>
      </dsp:txBody>
      <dsp:txXfrm>
        <a:off x="1428292" y="4639752"/>
        <a:ext cx="3297908" cy="123661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1F517A-291E-4A0F-893E-4451C513AB0F}">
      <dsp:nvSpPr>
        <dsp:cNvPr id="0" name=""/>
        <dsp:cNvSpPr/>
      </dsp:nvSpPr>
      <dsp:spPr>
        <a:xfrm>
          <a:off x="1134829" y="249949"/>
          <a:ext cx="680273" cy="6802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F1D412-F3B0-4EEA-98EB-5613A982FC86}">
      <dsp:nvSpPr>
        <dsp:cNvPr id="0" name=""/>
        <dsp:cNvSpPr/>
      </dsp:nvSpPr>
      <dsp:spPr>
        <a:xfrm>
          <a:off x="719106" y="1186278"/>
          <a:ext cx="1511718" cy="60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Adopt a formal Six-Capital Governance Policy.</a:t>
          </a:r>
        </a:p>
      </dsp:txBody>
      <dsp:txXfrm>
        <a:off x="719106" y="1186278"/>
        <a:ext cx="1511718" cy="604687"/>
      </dsp:txXfrm>
    </dsp:sp>
    <dsp:sp modelId="{DC3F25EA-7DBC-4FE7-A1BE-F9AEFB34A7D7}">
      <dsp:nvSpPr>
        <dsp:cNvPr id="0" name=""/>
        <dsp:cNvSpPr/>
      </dsp:nvSpPr>
      <dsp:spPr>
        <a:xfrm>
          <a:off x="2911098" y="249949"/>
          <a:ext cx="680273" cy="6802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7C6848-B1FA-49B2-B99B-0933EF6B71BE}">
      <dsp:nvSpPr>
        <dsp:cNvPr id="0" name=""/>
        <dsp:cNvSpPr/>
      </dsp:nvSpPr>
      <dsp:spPr>
        <a:xfrm>
          <a:off x="2495375" y="1186278"/>
          <a:ext cx="1511718" cy="60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Expand ERM to include ESG and stakeholder risk.</a:t>
          </a:r>
        </a:p>
      </dsp:txBody>
      <dsp:txXfrm>
        <a:off x="2495375" y="1186278"/>
        <a:ext cx="1511718" cy="604687"/>
      </dsp:txXfrm>
    </dsp:sp>
    <dsp:sp modelId="{64057B7C-1330-44C7-99AA-03E40190156F}">
      <dsp:nvSpPr>
        <dsp:cNvPr id="0" name=""/>
        <dsp:cNvSpPr/>
      </dsp:nvSpPr>
      <dsp:spPr>
        <a:xfrm>
          <a:off x="1134829" y="2168895"/>
          <a:ext cx="680273" cy="6802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428CF-BB6D-471C-99FA-601F33E48DDE}">
      <dsp:nvSpPr>
        <dsp:cNvPr id="0" name=""/>
        <dsp:cNvSpPr/>
      </dsp:nvSpPr>
      <dsp:spPr>
        <a:xfrm>
          <a:off x="719106" y="3105225"/>
          <a:ext cx="1511718" cy="60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Institutionalize talent development and succession planning.</a:t>
          </a:r>
        </a:p>
      </dsp:txBody>
      <dsp:txXfrm>
        <a:off x="719106" y="3105225"/>
        <a:ext cx="1511718" cy="604687"/>
      </dsp:txXfrm>
    </dsp:sp>
    <dsp:sp modelId="{946A5CC3-8157-4860-A0BD-65E8AF52525B}">
      <dsp:nvSpPr>
        <dsp:cNvPr id="0" name=""/>
        <dsp:cNvSpPr/>
      </dsp:nvSpPr>
      <dsp:spPr>
        <a:xfrm>
          <a:off x="2911098" y="2168895"/>
          <a:ext cx="680273" cy="68027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441A1-8D1D-46E3-AA37-EB5BEED447FA}">
      <dsp:nvSpPr>
        <dsp:cNvPr id="0" name=""/>
        <dsp:cNvSpPr/>
      </dsp:nvSpPr>
      <dsp:spPr>
        <a:xfrm>
          <a:off x="2495375" y="3105225"/>
          <a:ext cx="1511718" cy="60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Strengthen transparency, ethics, and assurance mechanisms.</a:t>
          </a:r>
        </a:p>
      </dsp:txBody>
      <dsp:txXfrm>
        <a:off x="2495375" y="3105225"/>
        <a:ext cx="1511718" cy="604687"/>
      </dsp:txXfrm>
    </dsp:sp>
    <dsp:sp modelId="{FA49BEE8-48B1-4372-8A33-B797755A981E}">
      <dsp:nvSpPr>
        <dsp:cNvPr id="0" name=""/>
        <dsp:cNvSpPr/>
      </dsp:nvSpPr>
      <dsp:spPr>
        <a:xfrm>
          <a:off x="2022963" y="4087842"/>
          <a:ext cx="680273" cy="68027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EB73C8-96BC-40A5-8DEC-738ADA4124CF}">
      <dsp:nvSpPr>
        <dsp:cNvPr id="0" name=""/>
        <dsp:cNvSpPr/>
      </dsp:nvSpPr>
      <dsp:spPr>
        <a:xfrm>
          <a:off x="1607241" y="5024172"/>
          <a:ext cx="1511718" cy="60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Publish annual integrated reports.</a:t>
          </a:r>
        </a:p>
      </dsp:txBody>
      <dsp:txXfrm>
        <a:off x="1607241" y="5024172"/>
        <a:ext cx="1511718" cy="604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892CB-F753-40FB-BF23-E526EBB79B19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54A7C-AEAE-4D84-912A-115A75E086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563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54A7C-AEAE-4D84-912A-115A75E086F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94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sv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4B2AE301-8298-47C2-81FA-781BA50D9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9144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034" name="Group 1033">
              <a:extLst>
                <a:ext uri="{FF2B5EF4-FFF2-40B4-BE49-F238E27FC236}">
                  <a16:creationId xmlns:a16="http://schemas.microsoft.com/office/drawing/2014/main" id="{68DBE596-692C-4777-8933-9D5BB8533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038" name="Freeform: Shape 1037">
                <a:extLst>
                  <a:ext uri="{FF2B5EF4-FFF2-40B4-BE49-F238E27FC236}">
                    <a16:creationId xmlns:a16="http://schemas.microsoft.com/office/drawing/2014/main" id="{9C38783D-8606-4709-8C6F-69DE0EF816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39" name="Freeform: Shape 1038">
                <a:extLst>
                  <a:ext uri="{FF2B5EF4-FFF2-40B4-BE49-F238E27FC236}">
                    <a16:creationId xmlns:a16="http://schemas.microsoft.com/office/drawing/2014/main" id="{665A2D8C-561A-4347-88E9-4D84CF7CA9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35" name="Group 1034">
              <a:extLst>
                <a:ext uri="{FF2B5EF4-FFF2-40B4-BE49-F238E27FC236}">
                  <a16:creationId xmlns:a16="http://schemas.microsoft.com/office/drawing/2014/main" id="{77CB8EFE-31DC-44A2-A07E-FD84E8DA3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036" name="Freeform: Shape 1035">
                <a:extLst>
                  <a:ext uri="{FF2B5EF4-FFF2-40B4-BE49-F238E27FC236}">
                    <a16:creationId xmlns:a16="http://schemas.microsoft.com/office/drawing/2014/main" id="{B6473FEC-46FF-4C7E-85BA-344E0365CA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37" name="Freeform: Shape 1036">
                <a:extLst>
                  <a:ext uri="{FF2B5EF4-FFF2-40B4-BE49-F238E27FC236}">
                    <a16:creationId xmlns:a16="http://schemas.microsoft.com/office/drawing/2014/main" id="{8C875950-A52D-453F-A602-3E58AD414E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4381" y="1354819"/>
            <a:ext cx="3930661" cy="2411014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</a:rPr>
              <a:t>Effective Corporate Governance:</a:t>
            </a:r>
          </a:p>
          <a:p>
            <a:pPr algn="l"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</a:rPr>
              <a:t>Leveraging the Six Capitals of Value Creation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8939" y="3718088"/>
            <a:ext cx="3930661" cy="1012778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90000"/>
              </a:lnSpc>
            </a:pPr>
            <a:r>
              <a:rPr lang="en-US" sz="1800" b="1" dirty="0">
                <a:solidFill>
                  <a:schemeClr val="bg1"/>
                </a:solidFill>
              </a:rPr>
              <a:t>International Webinar Discussion Paper</a:t>
            </a:r>
            <a:endParaRPr lang="en-US" sz="1800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18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Prof. Suleiman A.S. Aruwa, </a:t>
            </a:r>
            <a:r>
              <a:rPr lang="en-US" sz="1800" b="1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FNAA</a:t>
            </a:r>
            <a:endParaRPr lang="en-US" sz="1800" b="1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pPr algn="l">
              <a:lnSpc>
                <a:spcPct val="90000"/>
              </a:lnSpc>
            </a:pPr>
            <a:r>
              <a:rPr lang="en-US" sz="1800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Association of National Accountants of Nigeria (ANAN)</a:t>
            </a:r>
          </a:p>
        </p:txBody>
      </p:sp>
      <p:pic>
        <p:nvPicPr>
          <p:cNvPr id="1026" name="Picture 2" descr="WELCOME TO ABWA">
            <a:extLst>
              <a:ext uri="{FF2B5EF4-FFF2-40B4-BE49-F238E27FC236}">
                <a16:creationId xmlns:a16="http://schemas.microsoft.com/office/drawing/2014/main" id="{137DFBDA-BAD2-56A5-3036-B7B97DE04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268" y="2325762"/>
            <a:ext cx="3298032" cy="149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Purpose of the Discussion Paper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292EA1-FD56-C762-7B76-34E24AFF50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1008054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4100">
                <a:solidFill>
                  <a:schemeClr val="bg1"/>
                </a:solidFill>
              </a:rPr>
              <a:t>Discussion Questions</a:t>
            </a:r>
          </a:p>
        </p:txBody>
      </p:sp>
      <p:grpSp>
        <p:nvGrpSpPr>
          <p:cNvPr id="35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90C2D967-B76D-86A5-30B5-8DFEBD777A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171750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What is Corporate Governance?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F0C066-A383-9EA2-26DC-7BDCACB244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23699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 and Governance Challenge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DFAA0AE-D890-E859-F95E-8CCCF9DCE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72214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chemeClr val="bg1"/>
                </a:solidFill>
              </a:rPr>
              <a:t>Governance as a Value Creation Architecture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F07C337-2E62-2174-7658-FE5EA2C4C2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260433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Introducing the Six Capitals Model</a:t>
            </a:r>
          </a:p>
        </p:txBody>
      </p:sp>
      <p:graphicFrame>
        <p:nvGraphicFramePr>
          <p:cNvPr id="39" name="Content Placeholder 2">
            <a:extLst>
              <a:ext uri="{FF2B5EF4-FFF2-40B4-BE49-F238E27FC236}">
                <a16:creationId xmlns:a16="http://schemas.microsoft.com/office/drawing/2014/main" id="{9DD7155F-C96F-4D29-2102-60742BE308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36242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F501ED-EEEA-72AF-FC66-4E10F4447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F91DF8-915C-E6F7-6B07-292D7570D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872F16-1619-0F4D-342B-488F5842C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EC51F0-8D56-14FB-82B0-476B91D01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195697"/>
            <a:ext cx="2710617" cy="4238118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chemeClr val="bg1"/>
                </a:solidFill>
              </a:rPr>
              <a:t>Simple Board Questions for Each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E5573F93-99D9-411D-8ABD-CB28A2ECC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A0E4F0-A25A-6499-CD95-0699CC13E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A7AACF7-1B33-3E8E-E7A7-1EB375DBD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F6EB99FD-CEFD-9CE6-82FF-C24DD046A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CFB886D-928E-CD24-E0A7-209D8EDB7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38FC6277-2FFA-2624-55B5-69536DBAA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8D161F0-11E6-A104-EDBE-3A1FCEDBB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5C38348-2A86-262F-A8BA-ABD483841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42F90E-2A8C-67A9-1CFC-9083B3B4BB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476B2EF-0554-6A43-93E6-6C76E4767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8B177FF-8104-BD87-012C-53669F277D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F5CF638-DBDF-C639-0314-CFA46F09E6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AAE863F-CFFB-986F-B8F2-C35CCD696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703EEDE-3EA4-D025-70DC-56A738053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9E61E8C-9F3B-8FE3-9D4C-3A9D76F74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73D1D94-F65F-6609-A5A1-BB38E204A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929FD9A-8B57-B8DE-E4BB-0609F7A712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C893B1A-14BE-81FB-16E4-9DAE21BD50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4FCA7B3-7B81-A2EE-CC1E-821472AF2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B95B473-2FF0-D770-F47F-0AE1D63516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811282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5695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5A632B-B15A-489E-8337-BC0F40DB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8946" y="859948"/>
            <a:ext cx="2240924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Why the Six Capitals Matter to Governance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51547D7-AD18-407B-A5F4-F8225B5DC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64089" y="434266"/>
            <a:ext cx="5413275" cy="5922084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00E404-515B-E9EC-4BBB-72A4A411E6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514953"/>
              </p:ext>
            </p:extLst>
          </p:nvPr>
        </p:nvGraphicFramePr>
        <p:xfrm>
          <a:off x="3572933" y="609600"/>
          <a:ext cx="5051582" cy="556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3500">
                <a:solidFill>
                  <a:srgbClr val="FFFFFF"/>
                </a:solidFill>
              </a:rPr>
              <a:t>Financial Capital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47F5F864-A199-B1C7-AC38-C81D6AB467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9440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Risks to Financial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98EAB3-0398-76E9-0A25-7A0ED1E0C2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679814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</a:rPr>
              <a:t>Manufactured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C23DEB-6384-CCFE-A390-27129AD9F9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117166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</a:rPr>
              <a:t>Risks to Manufactured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8C8D60-8329-7C4C-B516-88A6320B33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3074100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3700">
                <a:solidFill>
                  <a:schemeClr val="bg1"/>
                </a:solidFill>
              </a:rPr>
              <a:t>Intellectual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3599AB-3721-A144-5E7A-E950C1C8D0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7005425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3700">
                <a:solidFill>
                  <a:schemeClr val="bg1"/>
                </a:solidFill>
              </a:rPr>
              <a:t>Risks to Intellectual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0E687E9-1300-D3D8-984B-EE3D29A461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0670274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Human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5A752BB-C783-CCC7-45B8-32D8B8F0C7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0054463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Risks to Human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006FA28-155F-353E-C8FE-77D92DB48E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543935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3400">
                <a:solidFill>
                  <a:schemeClr val="bg1"/>
                </a:solidFill>
              </a:rPr>
              <a:t>Social &amp; Relationship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2397E65-8E2E-4C3A-8E15-1142C15DE7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549175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Risks to Social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C221F5A-AB09-2AB7-1D12-C0C3F6FD5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88947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Natural Capital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D2BE6A2-1D5F-FBAB-BC42-BC27384D4D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416256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Risks to Natural Capital</a:t>
            </a:r>
          </a:p>
        </p:txBody>
      </p:sp>
      <p:grpSp>
        <p:nvGrpSpPr>
          <p:cNvPr id="61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64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65" name="Content Placeholder 2">
            <a:extLst>
              <a:ext uri="{FF2B5EF4-FFF2-40B4-BE49-F238E27FC236}">
                <a16:creationId xmlns:a16="http://schemas.microsoft.com/office/drawing/2014/main" id="{3F6CCBA7-8FAA-8FBE-9159-9DA1D8B80D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046979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3400">
                <a:solidFill>
                  <a:schemeClr val="bg1"/>
                </a:solidFill>
              </a:rPr>
              <a:t>The Multi-Capital Governance Model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53ACE4-8FB9-EB1F-0B63-62A860AB3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3629392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400">
                <a:solidFill>
                  <a:schemeClr val="bg1"/>
                </a:solidFill>
              </a:rPr>
              <a:t>Board Responsibilities in Multi-Capital Governance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B1BBA9-A0B3-CD34-8D57-BB7A4DCB31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4335330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Capital Trade-Offs and Decision Ethics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DB7C87-F6F0-297B-ED77-B9754D72E1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559651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0" y="762001"/>
            <a:ext cx="4000647" cy="1708242"/>
          </a:xfrm>
        </p:spPr>
        <p:txBody>
          <a:bodyPr anchor="ctr">
            <a:normAutofit/>
          </a:bodyPr>
          <a:lstStyle/>
          <a:p>
            <a:r>
              <a:rPr lang="en-US" sz="3500"/>
              <a:t>Integrated Thinking as a Governance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0" y="2470244"/>
            <a:ext cx="4000647" cy="3769835"/>
          </a:xfrm>
        </p:spPr>
        <p:txBody>
          <a:bodyPr anchor="ctr">
            <a:normAutofit/>
          </a:bodyPr>
          <a:lstStyle/>
          <a:p>
            <a:pPr>
              <a:defRPr sz="2400"/>
            </a:pPr>
            <a:r>
              <a:rPr lang="en-US" sz="1700"/>
              <a:t>Integrated thinking links strategy, performance, capitals, and stakeholders.</a:t>
            </a:r>
          </a:p>
          <a:p>
            <a:pPr>
              <a:defRPr sz="2400"/>
            </a:pPr>
            <a:r>
              <a:rPr lang="en-US" sz="1700"/>
              <a:t>Shifts governance from silos to systems.</a:t>
            </a:r>
          </a:p>
          <a:p>
            <a:pPr>
              <a:defRPr sz="2400"/>
            </a:pPr>
            <a:r>
              <a:rPr lang="en-US" sz="1700"/>
              <a:t>Promotes collaboration and long-term orientation.</a:t>
            </a:r>
          </a:p>
        </p:txBody>
      </p:sp>
      <p:pic>
        <p:nvPicPr>
          <p:cNvPr id="5" name="Picture 4" descr="Multi-colored push pins connected by a black wire">
            <a:extLst>
              <a:ext uri="{FF2B5EF4-FFF2-40B4-BE49-F238E27FC236}">
                <a16:creationId xmlns:a16="http://schemas.microsoft.com/office/drawing/2014/main" id="{B11CAF77-CD1C-E657-A3E9-3873A00032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65" r="51658" b="-1"/>
          <a:stretch>
            <a:fillRect/>
          </a:stretch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3400">
                <a:solidFill>
                  <a:schemeClr val="bg1"/>
                </a:solidFill>
              </a:rPr>
              <a:t>Role of Governance Committees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ED2FE92-FA03-8FE1-426D-2B8CEA44F3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521330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2400">
                <a:solidFill>
                  <a:schemeClr val="bg1"/>
                </a:solidFill>
              </a:rPr>
              <a:t>Implementation Roadmap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0C3AE9-9F97-F5C7-A9B6-CA678F937D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954325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3400">
                <a:solidFill>
                  <a:schemeClr val="bg1"/>
                </a:solidFill>
              </a:rPr>
              <a:t>Sample Governance Scorecard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4F4C465-0A2E-473E-8564-89E621A099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112403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Key Success Factors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79885F-ED39-0DBD-E953-5D9F12DB2E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670026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212" y="1326724"/>
            <a:ext cx="3985902" cy="994172"/>
          </a:xfrm>
        </p:spPr>
        <p:txBody>
          <a:bodyPr>
            <a:normAutofit/>
          </a:bodyPr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212" y="2433494"/>
            <a:ext cx="4197349" cy="2881456"/>
          </a:xfrm>
        </p:spPr>
        <p:txBody>
          <a:bodyPr anchor="t">
            <a:normAutofit lnSpcReduction="10000"/>
          </a:bodyPr>
          <a:lstStyle/>
          <a:p>
            <a:pPr>
              <a:defRPr sz="2400"/>
            </a:pPr>
            <a:r>
              <a:rPr lang="en-US" sz="2000" dirty="0"/>
              <a:t>Effective corporate governance is a strategic stewardship system.</a:t>
            </a:r>
          </a:p>
          <a:p>
            <a:pPr>
              <a:defRPr sz="2400"/>
            </a:pPr>
            <a:r>
              <a:rPr lang="en-US" sz="2000" dirty="0"/>
              <a:t>Boards must govern financial, manufactured, intellectual, human, social, and natural capitals.</a:t>
            </a:r>
          </a:p>
          <a:p>
            <a:pPr>
              <a:defRPr sz="2400"/>
            </a:pPr>
            <a:r>
              <a:rPr lang="en-US" sz="2000" dirty="0"/>
              <a:t>Organizations that govern all six capitals create enduring value.</a:t>
            </a:r>
          </a:p>
          <a:p>
            <a:pPr>
              <a:defRPr sz="2400"/>
            </a:pPr>
            <a:r>
              <a:rPr lang="en-US" sz="2000" dirty="0"/>
              <a:t>Value creation must be sustainable, measurable, and trusted.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419600" y="0"/>
            <a:ext cx="4724400" cy="4919011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AC6D7F-F068-4E11-BB06-F601D89BB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0561" y="1505"/>
            <a:ext cx="4583439" cy="4762908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Graphic 6" descr="Connections">
            <a:extLst>
              <a:ext uri="{FF2B5EF4-FFF2-40B4-BE49-F238E27FC236}">
                <a16:creationId xmlns:a16="http://schemas.microsoft.com/office/drawing/2014/main" id="{1E6F0EBD-6F70-ADFE-CCAD-F39D27F04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2767" y="485518"/>
            <a:ext cx="3197870" cy="319787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2100">
                <a:solidFill>
                  <a:schemeClr val="bg1"/>
                </a:solidFill>
              </a:rPr>
              <a:t>Recommendations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68339F8-BABC-7A2B-2FD2-C22C60F262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2420362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7088" y="253140"/>
            <a:ext cx="4638416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3636" y="253140"/>
            <a:ext cx="4638416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52792" y="136525"/>
            <a:ext cx="4638416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6050" y="965580"/>
            <a:ext cx="3903366" cy="31605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65612" y="4409960"/>
            <a:ext cx="3381481" cy="1116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  <a:defRPr sz="2800"/>
            </a:pPr>
            <a:r>
              <a:rPr lang="en-US" sz="17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Questions, Comments &amp; Contributions</a:t>
            </a: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92206" y="975977"/>
            <a:ext cx="310173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92206" y="975977"/>
            <a:ext cx="310173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60710" y="1755501"/>
            <a:ext cx="1199121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9865" y="4236107"/>
            <a:ext cx="383241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9865" y="4236107"/>
            <a:ext cx="383241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48238" y="4175798"/>
            <a:ext cx="1396129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1274</Words>
  <Application>Microsoft Office PowerPoint</Application>
  <PresentationFormat>On-screen Show (4:3)</PresentationFormat>
  <Paragraphs>163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Amasis MT Pro Black</vt:lpstr>
      <vt:lpstr>Aptos</vt:lpstr>
      <vt:lpstr>Arial</vt:lpstr>
      <vt:lpstr>Calibri</vt:lpstr>
      <vt:lpstr>Office Theme</vt:lpstr>
      <vt:lpstr>Effective Corporate Governance: Leveraging the Six Capitals of Value Creation</vt:lpstr>
      <vt:lpstr>Purpose of the Discussion Paper</vt:lpstr>
      <vt:lpstr>Discussion Questions</vt:lpstr>
      <vt:lpstr>What is Corporate Governance?</vt:lpstr>
      <vt:lpstr>Context and Governance Challenge</vt:lpstr>
      <vt:lpstr>Governance as a Value Creation Architecture</vt:lpstr>
      <vt:lpstr>Introducing the Six Capitals Model</vt:lpstr>
      <vt:lpstr>Simple Board Questions for Each Capital</vt:lpstr>
      <vt:lpstr>Why the Six Capitals Matter to Governance</vt:lpstr>
      <vt:lpstr>Financial Capital</vt:lpstr>
      <vt:lpstr>Risks to Financial Capital</vt:lpstr>
      <vt:lpstr>Manufactured Capital</vt:lpstr>
      <vt:lpstr>Risks to Manufactured Capital</vt:lpstr>
      <vt:lpstr>Intellectual Capital</vt:lpstr>
      <vt:lpstr>Risks to Intellectual Capital</vt:lpstr>
      <vt:lpstr>Human Capital</vt:lpstr>
      <vt:lpstr>Risks to Human Capital</vt:lpstr>
      <vt:lpstr>Social &amp; Relationship Capital</vt:lpstr>
      <vt:lpstr>Risks to Social Capital</vt:lpstr>
      <vt:lpstr>Natural Capital</vt:lpstr>
      <vt:lpstr>Risks to Natural Capital</vt:lpstr>
      <vt:lpstr>The Multi-Capital Governance Model</vt:lpstr>
      <vt:lpstr>Board Responsibilities in Multi-Capital Governance</vt:lpstr>
      <vt:lpstr>Capital Trade-Offs and Decision Ethics</vt:lpstr>
      <vt:lpstr>Integrated Thinking as a Governance Culture</vt:lpstr>
      <vt:lpstr>Role of Governance Committees</vt:lpstr>
      <vt:lpstr>Implementation Roadmap</vt:lpstr>
      <vt:lpstr>Sample Governance Scorecard</vt:lpstr>
      <vt:lpstr>Key Success Factors</vt:lpstr>
      <vt:lpstr>Conclusion</vt:lpstr>
      <vt:lpstr>Recommendations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Abel  Aig. ASEIN</dc:creator>
  <cp:keywords/>
  <dc:description>generated using python-pptx</dc:description>
  <cp:lastModifiedBy>Abel  Aig. ASEIN</cp:lastModifiedBy>
  <cp:revision>3</cp:revision>
  <dcterms:created xsi:type="dcterms:W3CDTF">2013-01-27T09:14:16Z</dcterms:created>
  <dcterms:modified xsi:type="dcterms:W3CDTF">2026-06-10T16:37:35Z</dcterms:modified>
  <cp:category/>
</cp:coreProperties>
</file>